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72" d="100"/>
          <a:sy n="72" d="100"/>
        </p:scale>
        <p:origin x="18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184572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1/January 21,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260" y="1052736"/>
            <a:ext cx="792736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Course Syllabus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 to R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Random number generators in R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Poissonness Plot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07" y="2804443"/>
            <a:ext cx="792736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Material to be covered during next lecture(s)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Description of class project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Diagnostic distribution plots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Monte Carlo Methods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Cover Chapter 2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6659-6413-42C9-9AFF-69B38B0D2148}"/>
              </a:ext>
            </a:extLst>
          </p:cNvPr>
          <p:cNvSpPr txBox="1"/>
          <p:nvPr/>
        </p:nvSpPr>
        <p:spPr>
          <a:xfrm>
            <a:off x="587806" y="4563992"/>
            <a:ext cx="792736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Assignment</a:t>
            </a: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Assignment: Decide how you will access R.  R or </a:t>
            </a:r>
            <a:r>
              <a:rPr lang="en-US" sz="2000" b="1" dirty="0" err="1">
                <a:latin typeface="Calibri" pitchFamily="34" charset="0"/>
              </a:rPr>
              <a:t>Rstudio</a:t>
            </a:r>
            <a:r>
              <a:rPr lang="en-US" sz="2000" b="1" dirty="0">
                <a:latin typeface="Calibri" pitchFamily="34" charset="0"/>
              </a:rPr>
              <a:t>? Execute a simple R program – see </a:t>
            </a:r>
            <a:r>
              <a:rPr lang="en-US" sz="2000" b="1" dirty="0" err="1">
                <a:latin typeface="Calibri" pitchFamily="34" charset="0"/>
              </a:rPr>
              <a:t>simple.R</a:t>
            </a:r>
            <a:r>
              <a:rPr lang="en-US" sz="2000" b="1" dirty="0">
                <a:latin typeface="Calibri" pitchFamily="34" charset="0"/>
              </a:rPr>
              <a:t> in Files folder for an example</a:t>
            </a:r>
            <a:r>
              <a:rPr lang="en-US" sz="2000" b="1">
                <a:latin typeface="Calibri" pitchFamily="34" charset="0"/>
              </a:rPr>
              <a:t>.  </a:t>
            </a: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Assignment: Review Section 1.2 Initial Data Analysis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HW #1 to be assigned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97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Himesh B</cp:lastModifiedBy>
  <cp:revision>129</cp:revision>
  <dcterms:created xsi:type="dcterms:W3CDTF">2012-02-14T22:51:14Z</dcterms:created>
  <dcterms:modified xsi:type="dcterms:W3CDTF">2020-03-05T19:58:56Z</dcterms:modified>
</cp:coreProperties>
</file>