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 showGuides="1">
      <p:cViewPr varScale="1">
        <p:scale>
          <a:sx n="86" d="100"/>
          <a:sy n="86" d="100"/>
        </p:scale>
        <p:origin x="186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faraway/faraway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492989" y="224644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</a:t>
            </a:r>
          </a:p>
          <a:p>
            <a:r>
              <a:rPr lang="en-US" sz="2400" b="1" dirty="0">
                <a:latin typeface="Calibri" pitchFamily="34" charset="0"/>
              </a:rPr>
              <a:t>LECTURE 2/January 24, 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071" y="1088740"/>
            <a:ext cx="792736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Last week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Reviewed Course Syllabus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Intro to 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071" y="2265640"/>
            <a:ext cx="7927369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alibri" pitchFamily="34" charset="0"/>
              </a:rPr>
              <a:t>Today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and </a:t>
            </a:r>
            <a:r>
              <a:rPr lang="en-US" sz="2400" b="1">
                <a:solidFill>
                  <a:srgbClr val="FF0000"/>
                </a:solidFill>
                <a:latin typeface="Calibri" pitchFamily="34" charset="0"/>
              </a:rPr>
              <a:t>next week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itchFamily="34" charset="0"/>
              </a:rPr>
              <a:t>Poissonness</a:t>
            </a:r>
            <a:r>
              <a:rPr lang="en-US" sz="2000" b="1" dirty="0">
                <a:latin typeface="Calibri" pitchFamily="34" charset="0"/>
              </a:rPr>
              <a:t> plot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Random number generators in R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Diagnostic distribution plots in R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Robust estimation:  trimmed mean, </a:t>
            </a:r>
            <a:r>
              <a:rPr lang="en-US" sz="2000" b="1" dirty="0" err="1">
                <a:latin typeface="Calibri" pitchFamily="34" charset="0"/>
              </a:rPr>
              <a:t>winsorizing</a:t>
            </a:r>
            <a:endParaRPr lang="en-US" sz="2000" b="1" dirty="0">
              <a:latin typeface="Calibri" pitchFamily="34" charset="0"/>
            </a:endParaRP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Monte Carlo Methods</a:t>
            </a:r>
          </a:p>
          <a:p>
            <a:endParaRPr lang="en-US" sz="2000" b="1" dirty="0">
              <a:latin typeface="Calibri" pitchFamily="34" charset="0"/>
            </a:endParaRP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Chapter 2:  Estimation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Bootstrapping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HW: #1-3 assigned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Faraway manual can be found here:</a:t>
            </a:r>
          </a:p>
          <a:p>
            <a:pPr marL="0" lvl="1"/>
            <a:r>
              <a:rPr lang="en-US" sz="2000" b="1" dirty="0">
                <a:latin typeface="Calibri" pitchFamily="34" charset="0"/>
              </a:rPr>
              <a:t>	</a:t>
            </a:r>
            <a:r>
              <a:rPr lang="en-US" sz="2000" dirty="0">
                <a:hlinkClick r:id="rId2"/>
              </a:rPr>
              <a:t>https://cran.r-project.org/web/packages/faraway/faraway.pdf</a:t>
            </a:r>
            <a:endParaRPr lang="en-US" sz="2000" b="1" dirty="0">
              <a:solidFill>
                <a:srgbClr val="FF0000"/>
              </a:solidFill>
              <a:latin typeface="Calibri" pitchFamily="34" charset="0"/>
            </a:endParaRPr>
          </a:p>
          <a:p>
            <a:pPr marL="0" lvl="1"/>
            <a:endParaRPr lang="en-US" sz="20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83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128</cp:revision>
  <dcterms:created xsi:type="dcterms:W3CDTF">2012-02-14T22:51:14Z</dcterms:created>
  <dcterms:modified xsi:type="dcterms:W3CDTF">2020-01-24T13:03:22Z</dcterms:modified>
</cp:coreProperties>
</file>