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18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4/January 31,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Robust estimation:  trimmed mean, </a:t>
            </a:r>
            <a:r>
              <a:rPr lang="en-US" sz="2000" b="1" dirty="0" err="1">
                <a:latin typeface="Calibri" pitchFamily="34" charset="0"/>
              </a:rPr>
              <a:t>winsorized</a:t>
            </a:r>
            <a:r>
              <a:rPr lang="en-US" sz="2000" b="1" dirty="0">
                <a:latin typeface="Calibri" pitchFamily="34" charset="0"/>
              </a:rPr>
              <a:t> mean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Monte Carlo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69" y="2217061"/>
            <a:ext cx="79273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2:  Estimation  (Linear Model)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Simple Linear Regression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Multiple Linear Regression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Introduction to Bootstrapping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#1-3 – added “available until” dates in Canvas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Where to find statistics jobs – I loaded a document into Files folder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74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138</cp:revision>
  <dcterms:created xsi:type="dcterms:W3CDTF">2012-02-14T22:51:14Z</dcterms:created>
  <dcterms:modified xsi:type="dcterms:W3CDTF">2020-01-31T13:16:13Z</dcterms:modified>
</cp:coreProperties>
</file>