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13/March 3,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44590"/>
            <a:ext cx="7927369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Interpretation of Betas (Multiple, Multiple Logistic Regression)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Model selection (Chapter 10 of text), Cross Validation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771" y="2644170"/>
            <a:ext cx="7927369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0" lvl="1"/>
            <a:r>
              <a:rPr lang="en-US" b="1" dirty="0">
                <a:latin typeface="Calibri" pitchFamily="34" charset="0"/>
              </a:rPr>
              <a:t>See Modules in Canvas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Study guide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HW 1 – 9 solutions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4 typical questions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Answer your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605069" y="4789000"/>
            <a:ext cx="79273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Test #1 scheduled for March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64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161</cp:revision>
  <dcterms:created xsi:type="dcterms:W3CDTF">2012-02-14T22:51:14Z</dcterms:created>
  <dcterms:modified xsi:type="dcterms:W3CDTF">2020-03-03T16:41:00Z</dcterms:modified>
</cp:coreProperties>
</file>