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Lst>
  <p:sldSz cx="10058400" cy="7772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horzBarState="maximized">
    <p:restoredLeft sz="15610"/>
    <p:restoredTop sz="95833"/>
  </p:normalViewPr>
  <p:slideViewPr>
    <p:cSldViewPr snapToGrid="0">
      <p:cViewPr varScale="1">
        <p:scale>
          <a:sx n="99" d="100"/>
          <a:sy n="99" d="100"/>
        </p:scale>
        <p:origin x="1720" y="176"/>
      </p:cViewPr>
      <p:guideLst>
        <p:guide orient="horz" pos="2448"/>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10546" y="685800"/>
            <a:ext cx="4437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74e5f90f2a_1_34:notes"/>
          <p:cNvSpPr>
            <a:spLocks noGrp="1" noRot="1" noChangeAspect="1"/>
          </p:cNvSpPr>
          <p:nvPr>
            <p:ph type="sldImg" idx="2"/>
          </p:nvPr>
        </p:nvSpPr>
        <p:spPr>
          <a:xfrm>
            <a:off x="1210546" y="685800"/>
            <a:ext cx="4437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74e5f90f2a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4f16323ce_0_1:notes"/>
          <p:cNvSpPr>
            <a:spLocks noGrp="1" noRot="1" noChangeAspect="1"/>
          </p:cNvSpPr>
          <p:nvPr>
            <p:ph type="sldImg" idx="2"/>
          </p:nvPr>
        </p:nvSpPr>
        <p:spPr>
          <a:xfrm>
            <a:off x="1211263" y="685800"/>
            <a:ext cx="44370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74f16323c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4f56de625_0_27:notes"/>
          <p:cNvSpPr>
            <a:spLocks noGrp="1" noRot="1" noChangeAspect="1"/>
          </p:cNvSpPr>
          <p:nvPr>
            <p:ph type="sldImg" idx="2"/>
          </p:nvPr>
        </p:nvSpPr>
        <p:spPr>
          <a:xfrm>
            <a:off x="1210546" y="685800"/>
            <a:ext cx="4437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4f56de62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4f56de625_0_22:notes"/>
          <p:cNvSpPr>
            <a:spLocks noGrp="1" noRot="1" noChangeAspect="1"/>
          </p:cNvSpPr>
          <p:nvPr>
            <p:ph type="sldImg" idx="2"/>
          </p:nvPr>
        </p:nvSpPr>
        <p:spPr>
          <a:xfrm>
            <a:off x="1210546" y="685800"/>
            <a:ext cx="4437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4f56de62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4f56de625_0_49:notes"/>
          <p:cNvSpPr>
            <a:spLocks noGrp="1" noRot="1" noChangeAspect="1"/>
          </p:cNvSpPr>
          <p:nvPr>
            <p:ph type="sldImg" idx="2"/>
          </p:nvPr>
        </p:nvSpPr>
        <p:spPr>
          <a:xfrm>
            <a:off x="1210546" y="685800"/>
            <a:ext cx="4437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4f56de62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4f56de625_0_59:notes"/>
          <p:cNvSpPr>
            <a:spLocks noGrp="1" noRot="1" noChangeAspect="1"/>
          </p:cNvSpPr>
          <p:nvPr>
            <p:ph type="sldImg" idx="2"/>
          </p:nvPr>
        </p:nvSpPr>
        <p:spPr>
          <a:xfrm>
            <a:off x="1211263" y="685800"/>
            <a:ext cx="44370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4f56de625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4f56de625_0_10:notes"/>
          <p:cNvSpPr>
            <a:spLocks noGrp="1" noRot="1" noChangeAspect="1"/>
          </p:cNvSpPr>
          <p:nvPr>
            <p:ph type="sldImg" idx="2"/>
          </p:nvPr>
        </p:nvSpPr>
        <p:spPr>
          <a:xfrm>
            <a:off x="1210546" y="685800"/>
            <a:ext cx="4437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4f56de62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4f56de625_0_5:notes"/>
          <p:cNvSpPr>
            <a:spLocks noGrp="1" noRot="1" noChangeAspect="1"/>
          </p:cNvSpPr>
          <p:nvPr>
            <p:ph type="sldImg" idx="2"/>
          </p:nvPr>
        </p:nvSpPr>
        <p:spPr>
          <a:xfrm>
            <a:off x="1211263" y="685800"/>
            <a:ext cx="44370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4f56de62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4e5f90f2a_0_12:notes"/>
          <p:cNvSpPr>
            <a:spLocks noGrp="1" noRot="1" noChangeAspect="1"/>
          </p:cNvSpPr>
          <p:nvPr>
            <p:ph type="sldImg" idx="2"/>
          </p:nvPr>
        </p:nvSpPr>
        <p:spPr>
          <a:xfrm>
            <a:off x="1210546" y="685800"/>
            <a:ext cx="4437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4e5f90f2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4f56de625_0_75:notes"/>
          <p:cNvSpPr>
            <a:spLocks noGrp="1" noRot="1" noChangeAspect="1"/>
          </p:cNvSpPr>
          <p:nvPr>
            <p:ph type="sldImg" idx="2"/>
          </p:nvPr>
        </p:nvSpPr>
        <p:spPr>
          <a:xfrm>
            <a:off x="1210546" y="685800"/>
            <a:ext cx="4437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4f56de625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4f56de625_1_0:notes"/>
          <p:cNvSpPr>
            <a:spLocks noGrp="1" noRot="1" noChangeAspect="1"/>
          </p:cNvSpPr>
          <p:nvPr>
            <p:ph type="sldImg" idx="2"/>
          </p:nvPr>
        </p:nvSpPr>
        <p:spPr>
          <a:xfrm>
            <a:off x="1210546" y="685800"/>
            <a:ext cx="4437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4f56de62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73bcc2b0c1_0_0:notes"/>
          <p:cNvSpPr>
            <a:spLocks noGrp="1" noRot="1" noChangeAspect="1"/>
          </p:cNvSpPr>
          <p:nvPr>
            <p:ph type="sldImg" idx="2"/>
          </p:nvPr>
        </p:nvSpPr>
        <p:spPr>
          <a:xfrm>
            <a:off x="1210546" y="685800"/>
            <a:ext cx="4437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73bcc2b0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74f56de625_0_80:notes"/>
          <p:cNvSpPr>
            <a:spLocks noGrp="1" noRot="1" noChangeAspect="1"/>
          </p:cNvSpPr>
          <p:nvPr>
            <p:ph type="sldImg" idx="2"/>
          </p:nvPr>
        </p:nvSpPr>
        <p:spPr>
          <a:xfrm>
            <a:off x="1210546" y="685800"/>
            <a:ext cx="4437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74f56de625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3bcc2b0c1_0_25:notes"/>
          <p:cNvSpPr>
            <a:spLocks noGrp="1" noRot="1" noChangeAspect="1"/>
          </p:cNvSpPr>
          <p:nvPr>
            <p:ph type="sldImg" idx="2"/>
          </p:nvPr>
        </p:nvSpPr>
        <p:spPr>
          <a:xfrm>
            <a:off x="1210546" y="685800"/>
            <a:ext cx="4437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73bcc2b0c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3bcc2b0c1_0_35:notes"/>
          <p:cNvSpPr>
            <a:spLocks noGrp="1" noRot="1" noChangeAspect="1"/>
          </p:cNvSpPr>
          <p:nvPr>
            <p:ph type="sldImg" idx="2"/>
          </p:nvPr>
        </p:nvSpPr>
        <p:spPr>
          <a:xfrm>
            <a:off x="1210546" y="685800"/>
            <a:ext cx="4437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3bcc2b0c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38ae2e424_2_3:notes"/>
          <p:cNvSpPr>
            <a:spLocks noGrp="1" noRot="1" noChangeAspect="1"/>
          </p:cNvSpPr>
          <p:nvPr>
            <p:ph type="sldImg" idx="2"/>
          </p:nvPr>
        </p:nvSpPr>
        <p:spPr>
          <a:xfrm>
            <a:off x="1210546" y="685800"/>
            <a:ext cx="4437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838ae2e424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4f56de625_0_37:notes"/>
          <p:cNvSpPr>
            <a:spLocks noGrp="1" noRot="1" noChangeAspect="1"/>
          </p:cNvSpPr>
          <p:nvPr>
            <p:ph type="sldImg" idx="2"/>
          </p:nvPr>
        </p:nvSpPr>
        <p:spPr>
          <a:xfrm>
            <a:off x="1210546" y="685800"/>
            <a:ext cx="4437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4f56de625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73bcc2b0c1_0_5:notes"/>
          <p:cNvSpPr>
            <a:spLocks noGrp="1" noRot="1" noChangeAspect="1"/>
          </p:cNvSpPr>
          <p:nvPr>
            <p:ph type="sldImg" idx="2"/>
          </p:nvPr>
        </p:nvSpPr>
        <p:spPr>
          <a:xfrm>
            <a:off x="1210546" y="685800"/>
            <a:ext cx="4437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73bcc2b0c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3bcc2b0c1_0_10:notes"/>
          <p:cNvSpPr>
            <a:spLocks noGrp="1" noRot="1" noChangeAspect="1"/>
          </p:cNvSpPr>
          <p:nvPr>
            <p:ph type="sldImg" idx="2"/>
          </p:nvPr>
        </p:nvSpPr>
        <p:spPr>
          <a:xfrm>
            <a:off x="1210546" y="685800"/>
            <a:ext cx="4437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3bcc2b0c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3bcc2b0c1_0_15:notes"/>
          <p:cNvSpPr>
            <a:spLocks noGrp="1" noRot="1" noChangeAspect="1"/>
          </p:cNvSpPr>
          <p:nvPr>
            <p:ph type="sldImg" idx="2"/>
          </p:nvPr>
        </p:nvSpPr>
        <p:spPr>
          <a:xfrm>
            <a:off x="1210546" y="685800"/>
            <a:ext cx="4437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3bcc2b0c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3bcc2b0c1_0_47:notes"/>
          <p:cNvSpPr>
            <a:spLocks noGrp="1" noRot="1" noChangeAspect="1"/>
          </p:cNvSpPr>
          <p:nvPr>
            <p:ph type="sldImg" idx="2"/>
          </p:nvPr>
        </p:nvSpPr>
        <p:spPr>
          <a:xfrm>
            <a:off x="1210546" y="685800"/>
            <a:ext cx="4437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3bcc2b0c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3bcc2b0c1_0_54:notes"/>
          <p:cNvSpPr>
            <a:spLocks noGrp="1" noRot="1" noChangeAspect="1"/>
          </p:cNvSpPr>
          <p:nvPr>
            <p:ph type="sldImg" idx="2"/>
          </p:nvPr>
        </p:nvSpPr>
        <p:spPr>
          <a:xfrm>
            <a:off x="1210546" y="685800"/>
            <a:ext cx="4437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3bcc2b0c1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51"/>
            <a:ext cx="10058400" cy="2586600"/>
          </a:xfrm>
          <a:prstGeom prst="rect">
            <a:avLst/>
          </a:prstGeom>
          <a:solidFill>
            <a:schemeClr val="lt2"/>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706128" y="5436222"/>
            <a:ext cx="429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63970" y="2860987"/>
            <a:ext cx="8930400" cy="2301000"/>
          </a:xfrm>
          <a:prstGeom prst="rect">
            <a:avLst/>
          </a:prstGeom>
        </p:spPr>
        <p:txBody>
          <a:bodyPr spcFirstLastPara="1" wrap="square" lIns="113100" tIns="113100" rIns="113100" bIns="113100" anchor="b" anchorCtr="0">
            <a:noAutofit/>
          </a:bodyPr>
          <a:lstStyle>
            <a:lvl1pPr lvl="0">
              <a:spcBef>
                <a:spcPts val="0"/>
              </a:spcBef>
              <a:spcAft>
                <a:spcPts val="0"/>
              </a:spcAft>
              <a:buClr>
                <a:schemeClr val="accent1"/>
              </a:buClr>
              <a:buSzPts val="5200"/>
              <a:buNone/>
              <a:defRPr sz="5200">
                <a:solidFill>
                  <a:schemeClr val="accent1"/>
                </a:solidFill>
              </a:defRPr>
            </a:lvl1pPr>
            <a:lvl2pPr lvl="1">
              <a:spcBef>
                <a:spcPts val="0"/>
              </a:spcBef>
              <a:spcAft>
                <a:spcPts val="0"/>
              </a:spcAft>
              <a:buClr>
                <a:schemeClr val="accent1"/>
              </a:buClr>
              <a:buSzPts val="5200"/>
              <a:buNone/>
              <a:defRPr sz="5200">
                <a:solidFill>
                  <a:schemeClr val="accent1"/>
                </a:solidFill>
              </a:defRPr>
            </a:lvl2pPr>
            <a:lvl3pPr lvl="2">
              <a:spcBef>
                <a:spcPts val="0"/>
              </a:spcBef>
              <a:spcAft>
                <a:spcPts val="0"/>
              </a:spcAft>
              <a:buClr>
                <a:schemeClr val="accent1"/>
              </a:buClr>
              <a:buSzPts val="5200"/>
              <a:buNone/>
              <a:defRPr sz="5200">
                <a:solidFill>
                  <a:schemeClr val="accent1"/>
                </a:solidFill>
              </a:defRPr>
            </a:lvl3pPr>
            <a:lvl4pPr lvl="3">
              <a:spcBef>
                <a:spcPts val="0"/>
              </a:spcBef>
              <a:spcAft>
                <a:spcPts val="0"/>
              </a:spcAft>
              <a:buClr>
                <a:schemeClr val="accent1"/>
              </a:buClr>
              <a:buSzPts val="5200"/>
              <a:buNone/>
              <a:defRPr sz="5200">
                <a:solidFill>
                  <a:schemeClr val="accent1"/>
                </a:solidFill>
              </a:defRPr>
            </a:lvl4pPr>
            <a:lvl5pPr lvl="4">
              <a:spcBef>
                <a:spcPts val="0"/>
              </a:spcBef>
              <a:spcAft>
                <a:spcPts val="0"/>
              </a:spcAft>
              <a:buClr>
                <a:schemeClr val="accent1"/>
              </a:buClr>
              <a:buSzPts val="5200"/>
              <a:buNone/>
              <a:defRPr sz="5200">
                <a:solidFill>
                  <a:schemeClr val="accent1"/>
                </a:solidFill>
              </a:defRPr>
            </a:lvl5pPr>
            <a:lvl6pPr lvl="5">
              <a:spcBef>
                <a:spcPts val="0"/>
              </a:spcBef>
              <a:spcAft>
                <a:spcPts val="0"/>
              </a:spcAft>
              <a:buClr>
                <a:schemeClr val="accent1"/>
              </a:buClr>
              <a:buSzPts val="5200"/>
              <a:buNone/>
              <a:defRPr sz="5200">
                <a:solidFill>
                  <a:schemeClr val="accent1"/>
                </a:solidFill>
              </a:defRPr>
            </a:lvl6pPr>
            <a:lvl7pPr lvl="6">
              <a:spcBef>
                <a:spcPts val="0"/>
              </a:spcBef>
              <a:spcAft>
                <a:spcPts val="0"/>
              </a:spcAft>
              <a:buClr>
                <a:schemeClr val="accent1"/>
              </a:buClr>
              <a:buSzPts val="5200"/>
              <a:buNone/>
              <a:defRPr sz="5200">
                <a:solidFill>
                  <a:schemeClr val="accent1"/>
                </a:solidFill>
              </a:defRPr>
            </a:lvl7pPr>
            <a:lvl8pPr lvl="7">
              <a:spcBef>
                <a:spcPts val="0"/>
              </a:spcBef>
              <a:spcAft>
                <a:spcPts val="0"/>
              </a:spcAft>
              <a:buClr>
                <a:schemeClr val="accent1"/>
              </a:buClr>
              <a:buSzPts val="5200"/>
              <a:buNone/>
              <a:defRPr sz="5200">
                <a:solidFill>
                  <a:schemeClr val="accent1"/>
                </a:solidFill>
              </a:defRPr>
            </a:lvl8pPr>
            <a:lvl9pPr lvl="8">
              <a:spcBef>
                <a:spcPts val="0"/>
              </a:spcBef>
              <a:spcAft>
                <a:spcPts val="0"/>
              </a:spcAft>
              <a:buClr>
                <a:schemeClr val="accent1"/>
              </a:buClr>
              <a:buSzPts val="5200"/>
              <a:buNone/>
              <a:defRPr sz="5200">
                <a:solidFill>
                  <a:schemeClr val="accent1"/>
                </a:solidFill>
              </a:defRPr>
            </a:lvl9pPr>
          </a:lstStyle>
          <a:p>
            <a:endParaRPr/>
          </a:p>
        </p:txBody>
      </p:sp>
      <p:sp>
        <p:nvSpPr>
          <p:cNvPr id="13" name="Google Shape;13;p2"/>
          <p:cNvSpPr txBox="1">
            <a:spLocks noGrp="1"/>
          </p:cNvSpPr>
          <p:nvPr>
            <p:ph type="subTitle" idx="1"/>
          </p:nvPr>
        </p:nvSpPr>
        <p:spPr>
          <a:xfrm>
            <a:off x="563970" y="5803632"/>
            <a:ext cx="8930400" cy="1190100"/>
          </a:xfrm>
          <a:prstGeom prst="rect">
            <a:avLst/>
          </a:prstGeom>
        </p:spPr>
        <p:txBody>
          <a:bodyPr spcFirstLastPara="1" wrap="square" lIns="113100" tIns="113100" rIns="113100" bIns="113100" anchor="t" anchorCtr="0">
            <a:noAutofit/>
          </a:bodyPr>
          <a:lstStyle>
            <a:lvl1pPr lvl="0">
              <a:lnSpc>
                <a:spcPct val="100000"/>
              </a:lnSpc>
              <a:spcBef>
                <a:spcPts val="0"/>
              </a:spcBef>
              <a:spcAft>
                <a:spcPts val="0"/>
              </a:spcAft>
              <a:buClr>
                <a:schemeClr val="accent2"/>
              </a:buClr>
              <a:buSzPts val="3000"/>
              <a:buNone/>
              <a:defRPr sz="3000">
                <a:solidFill>
                  <a:schemeClr val="accent2"/>
                </a:solidFill>
              </a:defRPr>
            </a:lvl1pPr>
            <a:lvl2pPr lvl="1">
              <a:lnSpc>
                <a:spcPct val="100000"/>
              </a:lnSpc>
              <a:spcBef>
                <a:spcPts val="0"/>
              </a:spcBef>
              <a:spcAft>
                <a:spcPts val="0"/>
              </a:spcAft>
              <a:buClr>
                <a:schemeClr val="accent2"/>
              </a:buClr>
              <a:buSzPts val="3000"/>
              <a:buNone/>
              <a:defRPr sz="3000">
                <a:solidFill>
                  <a:schemeClr val="accent2"/>
                </a:solidFill>
              </a:defRPr>
            </a:lvl2pPr>
            <a:lvl3pPr lvl="2">
              <a:lnSpc>
                <a:spcPct val="100000"/>
              </a:lnSpc>
              <a:spcBef>
                <a:spcPts val="0"/>
              </a:spcBef>
              <a:spcAft>
                <a:spcPts val="0"/>
              </a:spcAft>
              <a:buClr>
                <a:schemeClr val="accent2"/>
              </a:buClr>
              <a:buSzPts val="3000"/>
              <a:buNone/>
              <a:defRPr sz="3000">
                <a:solidFill>
                  <a:schemeClr val="accent2"/>
                </a:solidFill>
              </a:defRPr>
            </a:lvl3pPr>
            <a:lvl4pPr lvl="3">
              <a:lnSpc>
                <a:spcPct val="100000"/>
              </a:lnSpc>
              <a:spcBef>
                <a:spcPts val="0"/>
              </a:spcBef>
              <a:spcAft>
                <a:spcPts val="0"/>
              </a:spcAft>
              <a:buClr>
                <a:schemeClr val="accent2"/>
              </a:buClr>
              <a:buSzPts val="3000"/>
              <a:buNone/>
              <a:defRPr sz="3000">
                <a:solidFill>
                  <a:schemeClr val="accent2"/>
                </a:solidFill>
              </a:defRPr>
            </a:lvl4pPr>
            <a:lvl5pPr lvl="4">
              <a:lnSpc>
                <a:spcPct val="100000"/>
              </a:lnSpc>
              <a:spcBef>
                <a:spcPts val="0"/>
              </a:spcBef>
              <a:spcAft>
                <a:spcPts val="0"/>
              </a:spcAft>
              <a:buClr>
                <a:schemeClr val="accent2"/>
              </a:buClr>
              <a:buSzPts val="3000"/>
              <a:buNone/>
              <a:defRPr sz="3000">
                <a:solidFill>
                  <a:schemeClr val="accent2"/>
                </a:solidFill>
              </a:defRPr>
            </a:lvl5pPr>
            <a:lvl6pPr lvl="5">
              <a:lnSpc>
                <a:spcPct val="100000"/>
              </a:lnSpc>
              <a:spcBef>
                <a:spcPts val="0"/>
              </a:spcBef>
              <a:spcAft>
                <a:spcPts val="0"/>
              </a:spcAft>
              <a:buClr>
                <a:schemeClr val="accent2"/>
              </a:buClr>
              <a:buSzPts val="3000"/>
              <a:buNone/>
              <a:defRPr sz="3000">
                <a:solidFill>
                  <a:schemeClr val="accent2"/>
                </a:solidFill>
              </a:defRPr>
            </a:lvl6pPr>
            <a:lvl7pPr lvl="6">
              <a:lnSpc>
                <a:spcPct val="100000"/>
              </a:lnSpc>
              <a:spcBef>
                <a:spcPts val="0"/>
              </a:spcBef>
              <a:spcAft>
                <a:spcPts val="0"/>
              </a:spcAft>
              <a:buClr>
                <a:schemeClr val="accent2"/>
              </a:buClr>
              <a:buSzPts val="3000"/>
              <a:buNone/>
              <a:defRPr sz="3000">
                <a:solidFill>
                  <a:schemeClr val="accent2"/>
                </a:solidFill>
              </a:defRPr>
            </a:lvl7pPr>
            <a:lvl8pPr lvl="7">
              <a:lnSpc>
                <a:spcPct val="100000"/>
              </a:lnSpc>
              <a:spcBef>
                <a:spcPts val="0"/>
              </a:spcBef>
              <a:spcAft>
                <a:spcPts val="0"/>
              </a:spcAft>
              <a:buClr>
                <a:schemeClr val="accent2"/>
              </a:buClr>
              <a:buSzPts val="3000"/>
              <a:buNone/>
              <a:defRPr sz="3000">
                <a:solidFill>
                  <a:schemeClr val="accent2"/>
                </a:solidFill>
              </a:defRPr>
            </a:lvl8pPr>
            <a:lvl9pPr lvl="8">
              <a:lnSpc>
                <a:spcPct val="100000"/>
              </a:lnSpc>
              <a:spcBef>
                <a:spcPts val="0"/>
              </a:spcBef>
              <a:spcAft>
                <a:spcPts val="0"/>
              </a:spcAft>
              <a:buClr>
                <a:schemeClr val="accent2"/>
              </a:buClr>
              <a:buSzPts val="3000"/>
              <a:buNone/>
              <a:defRPr sz="3000">
                <a:solidFill>
                  <a:schemeClr val="accent2"/>
                </a:solidFill>
              </a:defRPr>
            </a:lvl9pPr>
          </a:lstStyle>
          <a:p>
            <a:endParaRPr/>
          </a:p>
        </p:txBody>
      </p:sp>
      <p:sp>
        <p:nvSpPr>
          <p:cNvPr id="14" name="Google Shape;14;p2"/>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42870" y="1571027"/>
            <a:ext cx="9372600" cy="3183000"/>
          </a:xfrm>
          <a:prstGeom prst="rect">
            <a:avLst/>
          </a:prstGeom>
        </p:spPr>
        <p:txBody>
          <a:bodyPr spcFirstLastPara="1" wrap="square" lIns="113100" tIns="113100" rIns="113100" bIns="113100" anchor="b" anchorCtr="0">
            <a:noAutofit/>
          </a:bodyPr>
          <a:lstStyle>
            <a:lvl1pPr lvl="0" algn="ctr">
              <a:spcBef>
                <a:spcPts val="0"/>
              </a:spcBef>
              <a:spcAft>
                <a:spcPts val="0"/>
              </a:spcAft>
              <a:buSzPts val="17300"/>
              <a:buNone/>
              <a:defRPr sz="17300" b="1"/>
            </a:lvl1pPr>
            <a:lvl2pPr lvl="1" algn="ctr">
              <a:spcBef>
                <a:spcPts val="0"/>
              </a:spcBef>
              <a:spcAft>
                <a:spcPts val="0"/>
              </a:spcAft>
              <a:buSzPts val="17300"/>
              <a:buNone/>
              <a:defRPr sz="17300" b="1"/>
            </a:lvl2pPr>
            <a:lvl3pPr lvl="2" algn="ctr">
              <a:spcBef>
                <a:spcPts val="0"/>
              </a:spcBef>
              <a:spcAft>
                <a:spcPts val="0"/>
              </a:spcAft>
              <a:buSzPts val="17300"/>
              <a:buNone/>
              <a:defRPr sz="17300" b="1"/>
            </a:lvl3pPr>
            <a:lvl4pPr lvl="3" algn="ctr">
              <a:spcBef>
                <a:spcPts val="0"/>
              </a:spcBef>
              <a:spcAft>
                <a:spcPts val="0"/>
              </a:spcAft>
              <a:buSzPts val="17300"/>
              <a:buNone/>
              <a:defRPr sz="17300" b="1"/>
            </a:lvl4pPr>
            <a:lvl5pPr lvl="4" algn="ctr">
              <a:spcBef>
                <a:spcPts val="0"/>
              </a:spcBef>
              <a:spcAft>
                <a:spcPts val="0"/>
              </a:spcAft>
              <a:buSzPts val="17300"/>
              <a:buNone/>
              <a:defRPr sz="17300" b="1"/>
            </a:lvl5pPr>
            <a:lvl6pPr lvl="5" algn="ctr">
              <a:spcBef>
                <a:spcPts val="0"/>
              </a:spcBef>
              <a:spcAft>
                <a:spcPts val="0"/>
              </a:spcAft>
              <a:buSzPts val="17300"/>
              <a:buNone/>
              <a:defRPr sz="17300" b="1"/>
            </a:lvl6pPr>
            <a:lvl7pPr lvl="6" algn="ctr">
              <a:spcBef>
                <a:spcPts val="0"/>
              </a:spcBef>
              <a:spcAft>
                <a:spcPts val="0"/>
              </a:spcAft>
              <a:buSzPts val="17300"/>
              <a:buNone/>
              <a:defRPr sz="17300" b="1"/>
            </a:lvl7pPr>
            <a:lvl8pPr lvl="7" algn="ctr">
              <a:spcBef>
                <a:spcPts val="0"/>
              </a:spcBef>
              <a:spcAft>
                <a:spcPts val="0"/>
              </a:spcAft>
              <a:buSzPts val="17300"/>
              <a:buNone/>
              <a:defRPr sz="17300" b="1"/>
            </a:lvl8pPr>
            <a:lvl9pPr lvl="8" algn="ctr">
              <a:spcBef>
                <a:spcPts val="0"/>
              </a:spcBef>
              <a:spcAft>
                <a:spcPts val="0"/>
              </a:spcAft>
              <a:buSzPts val="17300"/>
              <a:buNone/>
              <a:defRPr sz="17300" b="1"/>
            </a:lvl9pPr>
          </a:lstStyle>
          <a:p>
            <a:r>
              <a:t>xx%</a:t>
            </a:r>
          </a:p>
        </p:txBody>
      </p:sp>
      <p:sp>
        <p:nvSpPr>
          <p:cNvPr id="51" name="Google Shape;51;p11"/>
          <p:cNvSpPr txBox="1">
            <a:spLocks noGrp="1"/>
          </p:cNvSpPr>
          <p:nvPr>
            <p:ph type="body" idx="1"/>
          </p:nvPr>
        </p:nvSpPr>
        <p:spPr>
          <a:xfrm>
            <a:off x="342870" y="4878509"/>
            <a:ext cx="9372600" cy="1965600"/>
          </a:xfrm>
          <a:prstGeom prst="rect">
            <a:avLst/>
          </a:prstGeom>
        </p:spPr>
        <p:txBody>
          <a:bodyPr spcFirstLastPara="1" wrap="square" lIns="113100" tIns="113100" rIns="113100" bIns="113100" anchor="t" anchorCtr="0">
            <a:noAutofit/>
          </a:bodyPr>
          <a:lstStyle>
            <a:lvl1pPr marL="457200" lvl="0" indent="-368300" algn="ctr">
              <a:spcBef>
                <a:spcPts val="0"/>
              </a:spcBef>
              <a:spcAft>
                <a:spcPts val="0"/>
              </a:spcAft>
              <a:buSzPts val="2200"/>
              <a:buChar char="●"/>
              <a:defRPr/>
            </a:lvl1pPr>
            <a:lvl2pPr marL="914400" lvl="1" indent="-336550" algn="ctr">
              <a:spcBef>
                <a:spcPts val="2000"/>
              </a:spcBef>
              <a:spcAft>
                <a:spcPts val="0"/>
              </a:spcAft>
              <a:buSzPts val="1700"/>
              <a:buChar char="○"/>
              <a:defRPr/>
            </a:lvl2pPr>
            <a:lvl3pPr marL="1371600" lvl="2" indent="-336550" algn="ctr">
              <a:spcBef>
                <a:spcPts val="2000"/>
              </a:spcBef>
              <a:spcAft>
                <a:spcPts val="0"/>
              </a:spcAft>
              <a:buSzPts val="1700"/>
              <a:buChar char="■"/>
              <a:defRPr/>
            </a:lvl3pPr>
            <a:lvl4pPr marL="1828800" lvl="3" indent="-336550" algn="ctr">
              <a:spcBef>
                <a:spcPts val="2000"/>
              </a:spcBef>
              <a:spcAft>
                <a:spcPts val="0"/>
              </a:spcAft>
              <a:buSzPts val="1700"/>
              <a:buChar char="●"/>
              <a:defRPr/>
            </a:lvl4pPr>
            <a:lvl5pPr marL="2286000" lvl="4" indent="-336550" algn="ctr">
              <a:spcBef>
                <a:spcPts val="2000"/>
              </a:spcBef>
              <a:spcAft>
                <a:spcPts val="0"/>
              </a:spcAft>
              <a:buSzPts val="1700"/>
              <a:buChar char="○"/>
              <a:defRPr/>
            </a:lvl5pPr>
            <a:lvl6pPr marL="2743200" lvl="5" indent="-336550" algn="ctr">
              <a:spcBef>
                <a:spcPts val="2000"/>
              </a:spcBef>
              <a:spcAft>
                <a:spcPts val="0"/>
              </a:spcAft>
              <a:buSzPts val="1700"/>
              <a:buChar char="■"/>
              <a:defRPr/>
            </a:lvl6pPr>
            <a:lvl7pPr marL="3200400" lvl="6" indent="-336550" algn="ctr">
              <a:spcBef>
                <a:spcPts val="2000"/>
              </a:spcBef>
              <a:spcAft>
                <a:spcPts val="0"/>
              </a:spcAft>
              <a:buSzPts val="1700"/>
              <a:buChar char="●"/>
              <a:defRPr/>
            </a:lvl7pPr>
            <a:lvl8pPr marL="3657600" lvl="7" indent="-336550" algn="ctr">
              <a:spcBef>
                <a:spcPts val="2000"/>
              </a:spcBef>
              <a:spcAft>
                <a:spcPts val="0"/>
              </a:spcAft>
              <a:buSzPts val="1700"/>
              <a:buChar char="○"/>
              <a:defRPr/>
            </a:lvl8pPr>
            <a:lvl9pPr marL="4114800" lvl="8" indent="-336550" algn="ctr">
              <a:spcBef>
                <a:spcPts val="2000"/>
              </a:spcBef>
              <a:spcAft>
                <a:spcPts val="2000"/>
              </a:spcAft>
              <a:buSzPts val="1700"/>
              <a:buChar char="■"/>
              <a:defRPr/>
            </a:lvl9pPr>
          </a:lstStyle>
          <a:p>
            <a:endParaRPr/>
          </a:p>
        </p:txBody>
      </p:sp>
      <p:sp>
        <p:nvSpPr>
          <p:cNvPr id="52" name="Google Shape;52;p11"/>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706128" y="5436222"/>
            <a:ext cx="429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63970" y="2860987"/>
            <a:ext cx="8930400" cy="2301000"/>
          </a:xfrm>
          <a:prstGeom prst="rect">
            <a:avLst/>
          </a:prstGeom>
        </p:spPr>
        <p:txBody>
          <a:bodyPr spcFirstLastPara="1" wrap="square" lIns="113100" tIns="113100" rIns="113100" bIns="113100" anchor="b" anchorCtr="0">
            <a:noAutofit/>
          </a:bodyPr>
          <a:lstStyle>
            <a:lvl1pPr lvl="0">
              <a:spcBef>
                <a:spcPts val="0"/>
              </a:spcBef>
              <a:spcAft>
                <a:spcPts val="0"/>
              </a:spcAft>
              <a:buClr>
                <a:schemeClr val="accent1"/>
              </a:buClr>
              <a:buSzPts val="7400"/>
              <a:buNone/>
              <a:defRPr sz="7400">
                <a:solidFill>
                  <a:schemeClr val="accent1"/>
                </a:solidFill>
              </a:defRPr>
            </a:lvl1pPr>
            <a:lvl2pPr lvl="1">
              <a:spcBef>
                <a:spcPts val="0"/>
              </a:spcBef>
              <a:spcAft>
                <a:spcPts val="0"/>
              </a:spcAft>
              <a:buClr>
                <a:schemeClr val="accent1"/>
              </a:buClr>
              <a:buSzPts val="7400"/>
              <a:buNone/>
              <a:defRPr sz="7400">
                <a:solidFill>
                  <a:schemeClr val="accent1"/>
                </a:solidFill>
              </a:defRPr>
            </a:lvl2pPr>
            <a:lvl3pPr lvl="2">
              <a:spcBef>
                <a:spcPts val="0"/>
              </a:spcBef>
              <a:spcAft>
                <a:spcPts val="0"/>
              </a:spcAft>
              <a:buClr>
                <a:schemeClr val="accent1"/>
              </a:buClr>
              <a:buSzPts val="7400"/>
              <a:buNone/>
              <a:defRPr sz="7400">
                <a:solidFill>
                  <a:schemeClr val="accent1"/>
                </a:solidFill>
              </a:defRPr>
            </a:lvl3pPr>
            <a:lvl4pPr lvl="3">
              <a:spcBef>
                <a:spcPts val="0"/>
              </a:spcBef>
              <a:spcAft>
                <a:spcPts val="0"/>
              </a:spcAft>
              <a:buClr>
                <a:schemeClr val="accent1"/>
              </a:buClr>
              <a:buSzPts val="7400"/>
              <a:buNone/>
              <a:defRPr sz="7400">
                <a:solidFill>
                  <a:schemeClr val="accent1"/>
                </a:solidFill>
              </a:defRPr>
            </a:lvl4pPr>
            <a:lvl5pPr lvl="4">
              <a:spcBef>
                <a:spcPts val="0"/>
              </a:spcBef>
              <a:spcAft>
                <a:spcPts val="0"/>
              </a:spcAft>
              <a:buClr>
                <a:schemeClr val="accent1"/>
              </a:buClr>
              <a:buSzPts val="7400"/>
              <a:buNone/>
              <a:defRPr sz="7400">
                <a:solidFill>
                  <a:schemeClr val="accent1"/>
                </a:solidFill>
              </a:defRPr>
            </a:lvl5pPr>
            <a:lvl6pPr lvl="5">
              <a:spcBef>
                <a:spcPts val="0"/>
              </a:spcBef>
              <a:spcAft>
                <a:spcPts val="0"/>
              </a:spcAft>
              <a:buClr>
                <a:schemeClr val="accent1"/>
              </a:buClr>
              <a:buSzPts val="7400"/>
              <a:buNone/>
              <a:defRPr sz="7400">
                <a:solidFill>
                  <a:schemeClr val="accent1"/>
                </a:solidFill>
              </a:defRPr>
            </a:lvl6pPr>
            <a:lvl7pPr lvl="6">
              <a:spcBef>
                <a:spcPts val="0"/>
              </a:spcBef>
              <a:spcAft>
                <a:spcPts val="0"/>
              </a:spcAft>
              <a:buClr>
                <a:schemeClr val="accent1"/>
              </a:buClr>
              <a:buSzPts val="7400"/>
              <a:buNone/>
              <a:defRPr sz="7400">
                <a:solidFill>
                  <a:schemeClr val="accent1"/>
                </a:solidFill>
              </a:defRPr>
            </a:lvl7pPr>
            <a:lvl8pPr lvl="7">
              <a:spcBef>
                <a:spcPts val="0"/>
              </a:spcBef>
              <a:spcAft>
                <a:spcPts val="0"/>
              </a:spcAft>
              <a:buClr>
                <a:schemeClr val="accent1"/>
              </a:buClr>
              <a:buSzPts val="7400"/>
              <a:buNone/>
              <a:defRPr sz="7400">
                <a:solidFill>
                  <a:schemeClr val="accent1"/>
                </a:solidFill>
              </a:defRPr>
            </a:lvl8pPr>
            <a:lvl9pPr lvl="8">
              <a:spcBef>
                <a:spcPts val="0"/>
              </a:spcBef>
              <a:spcAft>
                <a:spcPts val="0"/>
              </a:spcAft>
              <a:buClr>
                <a:schemeClr val="accent1"/>
              </a:buClr>
              <a:buSzPts val="7400"/>
              <a:buNone/>
              <a:defRPr sz="7400">
                <a:solidFill>
                  <a:schemeClr val="accent1"/>
                </a:solidFill>
              </a:defRPr>
            </a:lvl9pPr>
          </a:lstStyle>
          <a:p>
            <a:endParaRPr/>
          </a:p>
        </p:txBody>
      </p:sp>
      <p:sp>
        <p:nvSpPr>
          <p:cNvPr id="18" name="Google Shape;18;p3"/>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7624613"/>
            <a:ext cx="10058400" cy="147900"/>
          </a:xfrm>
          <a:prstGeom prst="rect">
            <a:avLst/>
          </a:prstGeom>
          <a:solidFill>
            <a:schemeClr val="lt2"/>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42870" y="672482"/>
            <a:ext cx="9372600" cy="926700"/>
          </a:xfrm>
          <a:prstGeom prst="rect">
            <a:avLst/>
          </a:prstGeom>
        </p:spPr>
        <p:txBody>
          <a:bodyPr spcFirstLastPara="1" wrap="square" lIns="113100" tIns="113100" rIns="113100" bIns="1131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p4"/>
          <p:cNvSpPr txBox="1">
            <a:spLocks noGrp="1"/>
          </p:cNvSpPr>
          <p:nvPr>
            <p:ph type="body" idx="1"/>
          </p:nvPr>
        </p:nvSpPr>
        <p:spPr>
          <a:xfrm>
            <a:off x="342870" y="1770418"/>
            <a:ext cx="9372600" cy="5133600"/>
          </a:xfrm>
          <a:prstGeom prst="rect">
            <a:avLst/>
          </a:prstGeom>
        </p:spPr>
        <p:txBody>
          <a:bodyPr spcFirstLastPara="1" wrap="square" lIns="113100" tIns="113100" rIns="113100" bIns="113100" anchor="t" anchorCtr="0">
            <a:noAutofit/>
          </a:bodyPr>
          <a:lstStyle>
            <a:lvl1pPr marL="457200" lvl="0" indent="-368300">
              <a:spcBef>
                <a:spcPts val="0"/>
              </a:spcBef>
              <a:spcAft>
                <a:spcPts val="0"/>
              </a:spcAft>
              <a:buSzPts val="2200"/>
              <a:buChar char="●"/>
              <a:defRPr/>
            </a:lvl1pPr>
            <a:lvl2pPr marL="914400" lvl="1" indent="-336550">
              <a:spcBef>
                <a:spcPts val="2000"/>
              </a:spcBef>
              <a:spcAft>
                <a:spcPts val="0"/>
              </a:spcAft>
              <a:buSzPts val="1700"/>
              <a:buChar char="○"/>
              <a:defRPr/>
            </a:lvl2pPr>
            <a:lvl3pPr marL="1371600" lvl="2" indent="-336550">
              <a:spcBef>
                <a:spcPts val="2000"/>
              </a:spcBef>
              <a:spcAft>
                <a:spcPts val="0"/>
              </a:spcAft>
              <a:buSzPts val="1700"/>
              <a:buChar char="■"/>
              <a:defRPr/>
            </a:lvl3pPr>
            <a:lvl4pPr marL="1828800" lvl="3" indent="-336550">
              <a:spcBef>
                <a:spcPts val="2000"/>
              </a:spcBef>
              <a:spcAft>
                <a:spcPts val="0"/>
              </a:spcAft>
              <a:buSzPts val="1700"/>
              <a:buChar char="●"/>
              <a:defRPr/>
            </a:lvl4pPr>
            <a:lvl5pPr marL="2286000" lvl="4" indent="-336550">
              <a:spcBef>
                <a:spcPts val="2000"/>
              </a:spcBef>
              <a:spcAft>
                <a:spcPts val="0"/>
              </a:spcAft>
              <a:buSzPts val="1700"/>
              <a:buChar char="○"/>
              <a:defRPr/>
            </a:lvl5pPr>
            <a:lvl6pPr marL="2743200" lvl="5" indent="-336550">
              <a:spcBef>
                <a:spcPts val="2000"/>
              </a:spcBef>
              <a:spcAft>
                <a:spcPts val="0"/>
              </a:spcAft>
              <a:buSzPts val="1700"/>
              <a:buChar char="■"/>
              <a:defRPr/>
            </a:lvl6pPr>
            <a:lvl7pPr marL="3200400" lvl="6" indent="-336550">
              <a:spcBef>
                <a:spcPts val="2000"/>
              </a:spcBef>
              <a:spcAft>
                <a:spcPts val="0"/>
              </a:spcAft>
              <a:buSzPts val="1700"/>
              <a:buChar char="●"/>
              <a:defRPr/>
            </a:lvl7pPr>
            <a:lvl8pPr marL="3657600" lvl="7" indent="-336550">
              <a:spcBef>
                <a:spcPts val="2000"/>
              </a:spcBef>
              <a:spcAft>
                <a:spcPts val="0"/>
              </a:spcAft>
              <a:buSzPts val="1700"/>
              <a:buChar char="○"/>
              <a:defRPr/>
            </a:lvl8pPr>
            <a:lvl9pPr marL="4114800" lvl="8" indent="-336550">
              <a:spcBef>
                <a:spcPts val="2000"/>
              </a:spcBef>
              <a:spcAft>
                <a:spcPts val="2000"/>
              </a:spcAft>
              <a:buSzPts val="1700"/>
              <a:buChar char="■"/>
              <a:defRPr/>
            </a:lvl9pPr>
          </a:lstStyle>
          <a:p>
            <a:endParaRPr/>
          </a:p>
        </p:txBody>
      </p:sp>
      <p:sp>
        <p:nvSpPr>
          <p:cNvPr id="23" name="Google Shape;23;p4"/>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42870" y="672482"/>
            <a:ext cx="9372600" cy="926700"/>
          </a:xfrm>
          <a:prstGeom prst="rect">
            <a:avLst/>
          </a:prstGeom>
        </p:spPr>
        <p:txBody>
          <a:bodyPr spcFirstLastPara="1" wrap="square" lIns="113100" tIns="113100" rIns="113100" bIns="1131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6" name="Google Shape;26;p5"/>
          <p:cNvSpPr txBox="1">
            <a:spLocks noGrp="1"/>
          </p:cNvSpPr>
          <p:nvPr>
            <p:ph type="body" idx="1"/>
          </p:nvPr>
        </p:nvSpPr>
        <p:spPr>
          <a:xfrm>
            <a:off x="342870" y="1770531"/>
            <a:ext cx="4399800" cy="5133600"/>
          </a:xfrm>
          <a:prstGeom prst="rect">
            <a:avLst/>
          </a:prstGeom>
        </p:spPr>
        <p:txBody>
          <a:bodyPr spcFirstLastPara="1" wrap="square" lIns="113100" tIns="113100" rIns="113100" bIns="113100" anchor="t" anchorCtr="0">
            <a:noAutofit/>
          </a:bodyPr>
          <a:lstStyle>
            <a:lvl1pPr marL="457200" lvl="0" indent="-336550">
              <a:spcBef>
                <a:spcPts val="0"/>
              </a:spcBef>
              <a:spcAft>
                <a:spcPts val="0"/>
              </a:spcAft>
              <a:buSzPts val="1700"/>
              <a:buChar char="●"/>
              <a:defRPr sz="1700"/>
            </a:lvl1pPr>
            <a:lvl2pPr marL="914400" lvl="1" indent="-323850">
              <a:spcBef>
                <a:spcPts val="2000"/>
              </a:spcBef>
              <a:spcAft>
                <a:spcPts val="0"/>
              </a:spcAft>
              <a:buSzPts val="1500"/>
              <a:buChar char="○"/>
              <a:defRPr sz="1500"/>
            </a:lvl2pPr>
            <a:lvl3pPr marL="1371600" lvl="2" indent="-323850">
              <a:spcBef>
                <a:spcPts val="2000"/>
              </a:spcBef>
              <a:spcAft>
                <a:spcPts val="0"/>
              </a:spcAft>
              <a:buSzPts val="1500"/>
              <a:buChar char="■"/>
              <a:defRPr sz="1500"/>
            </a:lvl3pPr>
            <a:lvl4pPr marL="1828800" lvl="3" indent="-323850">
              <a:spcBef>
                <a:spcPts val="2000"/>
              </a:spcBef>
              <a:spcAft>
                <a:spcPts val="0"/>
              </a:spcAft>
              <a:buSzPts val="1500"/>
              <a:buChar char="●"/>
              <a:defRPr sz="1500"/>
            </a:lvl4pPr>
            <a:lvl5pPr marL="2286000" lvl="4" indent="-323850">
              <a:spcBef>
                <a:spcPts val="2000"/>
              </a:spcBef>
              <a:spcAft>
                <a:spcPts val="0"/>
              </a:spcAft>
              <a:buSzPts val="1500"/>
              <a:buChar char="○"/>
              <a:defRPr sz="1500"/>
            </a:lvl5pPr>
            <a:lvl6pPr marL="2743200" lvl="5" indent="-323850">
              <a:spcBef>
                <a:spcPts val="2000"/>
              </a:spcBef>
              <a:spcAft>
                <a:spcPts val="0"/>
              </a:spcAft>
              <a:buSzPts val="1500"/>
              <a:buChar char="■"/>
              <a:defRPr sz="1500"/>
            </a:lvl6pPr>
            <a:lvl7pPr marL="3200400" lvl="6" indent="-323850">
              <a:spcBef>
                <a:spcPts val="2000"/>
              </a:spcBef>
              <a:spcAft>
                <a:spcPts val="0"/>
              </a:spcAft>
              <a:buSzPts val="1500"/>
              <a:buChar char="●"/>
              <a:defRPr sz="1500"/>
            </a:lvl7pPr>
            <a:lvl8pPr marL="3657600" lvl="7" indent="-323850">
              <a:spcBef>
                <a:spcPts val="2000"/>
              </a:spcBef>
              <a:spcAft>
                <a:spcPts val="0"/>
              </a:spcAft>
              <a:buSzPts val="1500"/>
              <a:buChar char="○"/>
              <a:defRPr sz="1500"/>
            </a:lvl8pPr>
            <a:lvl9pPr marL="4114800" lvl="8" indent="-323850">
              <a:spcBef>
                <a:spcPts val="2000"/>
              </a:spcBef>
              <a:spcAft>
                <a:spcPts val="2000"/>
              </a:spcAft>
              <a:buSzPts val="1500"/>
              <a:buChar char="■"/>
              <a:defRPr sz="1500"/>
            </a:lvl9pPr>
          </a:lstStyle>
          <a:p>
            <a:endParaRPr/>
          </a:p>
        </p:txBody>
      </p:sp>
      <p:sp>
        <p:nvSpPr>
          <p:cNvPr id="27" name="Google Shape;27;p5"/>
          <p:cNvSpPr txBox="1">
            <a:spLocks noGrp="1"/>
          </p:cNvSpPr>
          <p:nvPr>
            <p:ph type="body" idx="2"/>
          </p:nvPr>
        </p:nvSpPr>
        <p:spPr>
          <a:xfrm>
            <a:off x="5315640" y="1770531"/>
            <a:ext cx="4399800" cy="5133600"/>
          </a:xfrm>
          <a:prstGeom prst="rect">
            <a:avLst/>
          </a:prstGeom>
        </p:spPr>
        <p:txBody>
          <a:bodyPr spcFirstLastPara="1" wrap="square" lIns="113100" tIns="113100" rIns="113100" bIns="113100" anchor="t" anchorCtr="0">
            <a:noAutofit/>
          </a:bodyPr>
          <a:lstStyle>
            <a:lvl1pPr marL="457200" lvl="0" indent="-336550">
              <a:spcBef>
                <a:spcPts val="0"/>
              </a:spcBef>
              <a:spcAft>
                <a:spcPts val="0"/>
              </a:spcAft>
              <a:buSzPts val="1700"/>
              <a:buChar char="●"/>
              <a:defRPr sz="1700"/>
            </a:lvl1pPr>
            <a:lvl2pPr marL="914400" lvl="1" indent="-323850">
              <a:spcBef>
                <a:spcPts val="2000"/>
              </a:spcBef>
              <a:spcAft>
                <a:spcPts val="0"/>
              </a:spcAft>
              <a:buSzPts val="1500"/>
              <a:buChar char="○"/>
              <a:defRPr sz="1500"/>
            </a:lvl2pPr>
            <a:lvl3pPr marL="1371600" lvl="2" indent="-323850">
              <a:spcBef>
                <a:spcPts val="2000"/>
              </a:spcBef>
              <a:spcAft>
                <a:spcPts val="0"/>
              </a:spcAft>
              <a:buSzPts val="1500"/>
              <a:buChar char="■"/>
              <a:defRPr sz="1500"/>
            </a:lvl3pPr>
            <a:lvl4pPr marL="1828800" lvl="3" indent="-323850">
              <a:spcBef>
                <a:spcPts val="2000"/>
              </a:spcBef>
              <a:spcAft>
                <a:spcPts val="0"/>
              </a:spcAft>
              <a:buSzPts val="1500"/>
              <a:buChar char="●"/>
              <a:defRPr sz="1500"/>
            </a:lvl4pPr>
            <a:lvl5pPr marL="2286000" lvl="4" indent="-323850">
              <a:spcBef>
                <a:spcPts val="2000"/>
              </a:spcBef>
              <a:spcAft>
                <a:spcPts val="0"/>
              </a:spcAft>
              <a:buSzPts val="1500"/>
              <a:buChar char="○"/>
              <a:defRPr sz="1500"/>
            </a:lvl5pPr>
            <a:lvl6pPr marL="2743200" lvl="5" indent="-323850">
              <a:spcBef>
                <a:spcPts val="2000"/>
              </a:spcBef>
              <a:spcAft>
                <a:spcPts val="0"/>
              </a:spcAft>
              <a:buSzPts val="1500"/>
              <a:buChar char="■"/>
              <a:defRPr sz="1500"/>
            </a:lvl6pPr>
            <a:lvl7pPr marL="3200400" lvl="6" indent="-323850">
              <a:spcBef>
                <a:spcPts val="2000"/>
              </a:spcBef>
              <a:spcAft>
                <a:spcPts val="0"/>
              </a:spcAft>
              <a:buSzPts val="1500"/>
              <a:buChar char="●"/>
              <a:defRPr sz="1500"/>
            </a:lvl7pPr>
            <a:lvl8pPr marL="3657600" lvl="7" indent="-323850">
              <a:spcBef>
                <a:spcPts val="2000"/>
              </a:spcBef>
              <a:spcAft>
                <a:spcPts val="0"/>
              </a:spcAft>
              <a:buSzPts val="1500"/>
              <a:buChar char="○"/>
              <a:defRPr sz="1500"/>
            </a:lvl8pPr>
            <a:lvl9pPr marL="4114800" lvl="8" indent="-323850">
              <a:spcBef>
                <a:spcPts val="2000"/>
              </a:spcBef>
              <a:spcAft>
                <a:spcPts val="2000"/>
              </a:spcAft>
              <a:buSzPts val="1500"/>
              <a:buChar char="■"/>
              <a:defRPr sz="1500"/>
            </a:lvl9pPr>
          </a:lstStyle>
          <a:p>
            <a:endParaRPr/>
          </a:p>
        </p:txBody>
      </p:sp>
      <p:sp>
        <p:nvSpPr>
          <p:cNvPr id="28" name="Google Shape;28;p5"/>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42870" y="672482"/>
            <a:ext cx="9372600" cy="926700"/>
          </a:xfrm>
          <a:prstGeom prst="rect">
            <a:avLst/>
          </a:prstGeom>
        </p:spPr>
        <p:txBody>
          <a:bodyPr spcFirstLastPara="1" wrap="square" lIns="113100" tIns="113100" rIns="113100" bIns="1131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31" name="Google Shape;31;p6"/>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42870" y="839573"/>
            <a:ext cx="3088800" cy="1141800"/>
          </a:xfrm>
          <a:prstGeom prst="rect">
            <a:avLst/>
          </a:prstGeom>
        </p:spPr>
        <p:txBody>
          <a:bodyPr spcFirstLastPara="1" wrap="square" lIns="113100" tIns="113100" rIns="113100" bIns="113100"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4" name="Google Shape;34;p7"/>
          <p:cNvSpPr txBox="1">
            <a:spLocks noGrp="1"/>
          </p:cNvSpPr>
          <p:nvPr>
            <p:ph type="body" idx="1"/>
          </p:nvPr>
        </p:nvSpPr>
        <p:spPr>
          <a:xfrm>
            <a:off x="342870" y="2099840"/>
            <a:ext cx="3088800" cy="4804500"/>
          </a:xfrm>
          <a:prstGeom prst="rect">
            <a:avLst/>
          </a:prstGeom>
        </p:spPr>
        <p:txBody>
          <a:bodyPr spcFirstLastPara="1" wrap="square" lIns="113100" tIns="113100" rIns="113100" bIns="113100" anchor="t" anchorCtr="0">
            <a:noAutofit/>
          </a:bodyPr>
          <a:lstStyle>
            <a:lvl1pPr marL="457200" lvl="0" indent="-323850">
              <a:spcBef>
                <a:spcPts val="0"/>
              </a:spcBef>
              <a:spcAft>
                <a:spcPts val="0"/>
              </a:spcAft>
              <a:buSzPts val="1500"/>
              <a:buChar char="●"/>
              <a:defRPr sz="1500"/>
            </a:lvl1pPr>
            <a:lvl2pPr marL="914400" lvl="1" indent="-323850">
              <a:spcBef>
                <a:spcPts val="2000"/>
              </a:spcBef>
              <a:spcAft>
                <a:spcPts val="0"/>
              </a:spcAft>
              <a:buSzPts val="1500"/>
              <a:buChar char="○"/>
              <a:defRPr sz="1500"/>
            </a:lvl2pPr>
            <a:lvl3pPr marL="1371600" lvl="2" indent="-323850">
              <a:spcBef>
                <a:spcPts val="2000"/>
              </a:spcBef>
              <a:spcAft>
                <a:spcPts val="0"/>
              </a:spcAft>
              <a:buSzPts val="1500"/>
              <a:buChar char="■"/>
              <a:defRPr sz="1500"/>
            </a:lvl3pPr>
            <a:lvl4pPr marL="1828800" lvl="3" indent="-323850">
              <a:spcBef>
                <a:spcPts val="2000"/>
              </a:spcBef>
              <a:spcAft>
                <a:spcPts val="0"/>
              </a:spcAft>
              <a:buSzPts val="1500"/>
              <a:buChar char="●"/>
              <a:defRPr sz="1500"/>
            </a:lvl4pPr>
            <a:lvl5pPr marL="2286000" lvl="4" indent="-323850">
              <a:spcBef>
                <a:spcPts val="2000"/>
              </a:spcBef>
              <a:spcAft>
                <a:spcPts val="0"/>
              </a:spcAft>
              <a:buSzPts val="1500"/>
              <a:buChar char="○"/>
              <a:defRPr sz="1500"/>
            </a:lvl5pPr>
            <a:lvl6pPr marL="2743200" lvl="5" indent="-323850">
              <a:spcBef>
                <a:spcPts val="2000"/>
              </a:spcBef>
              <a:spcAft>
                <a:spcPts val="0"/>
              </a:spcAft>
              <a:buSzPts val="1500"/>
              <a:buChar char="■"/>
              <a:defRPr sz="1500"/>
            </a:lvl6pPr>
            <a:lvl7pPr marL="3200400" lvl="6" indent="-323850">
              <a:spcBef>
                <a:spcPts val="2000"/>
              </a:spcBef>
              <a:spcAft>
                <a:spcPts val="0"/>
              </a:spcAft>
              <a:buSzPts val="1500"/>
              <a:buChar char="●"/>
              <a:defRPr sz="1500"/>
            </a:lvl7pPr>
            <a:lvl8pPr marL="3657600" lvl="7" indent="-323850">
              <a:spcBef>
                <a:spcPts val="2000"/>
              </a:spcBef>
              <a:spcAft>
                <a:spcPts val="0"/>
              </a:spcAft>
              <a:buSzPts val="1500"/>
              <a:buChar char="○"/>
              <a:defRPr sz="1500"/>
            </a:lvl8pPr>
            <a:lvl9pPr marL="4114800" lvl="8" indent="-323850">
              <a:spcBef>
                <a:spcPts val="2000"/>
              </a:spcBef>
              <a:spcAft>
                <a:spcPts val="2000"/>
              </a:spcAft>
              <a:buSzPts val="1500"/>
              <a:buChar char="■"/>
              <a:defRPr sz="1500"/>
            </a:lvl9pPr>
          </a:lstStyle>
          <a:p>
            <a:endParaRPr/>
          </a:p>
        </p:txBody>
      </p:sp>
      <p:sp>
        <p:nvSpPr>
          <p:cNvPr id="35" name="Google Shape;35;p7"/>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539275" y="795373"/>
            <a:ext cx="6164400" cy="6181800"/>
          </a:xfrm>
          <a:prstGeom prst="rect">
            <a:avLst/>
          </a:prstGeom>
        </p:spPr>
        <p:txBody>
          <a:bodyPr spcFirstLastPara="1" wrap="square" lIns="113100" tIns="113100" rIns="113100" bIns="113100" anchor="ctr" anchorCtr="0">
            <a:noAutofit/>
          </a:bodyPr>
          <a:lstStyle>
            <a:lvl1pPr lvl="0">
              <a:spcBef>
                <a:spcPts val="0"/>
              </a:spcBef>
              <a:spcAft>
                <a:spcPts val="0"/>
              </a:spcAft>
              <a:buClr>
                <a:schemeClr val="accent1"/>
              </a:buClr>
              <a:buSzPts val="6700"/>
              <a:buNone/>
              <a:defRPr sz="6700">
                <a:solidFill>
                  <a:schemeClr val="accent1"/>
                </a:solidFill>
              </a:defRPr>
            </a:lvl1pPr>
            <a:lvl2pPr lvl="1">
              <a:spcBef>
                <a:spcPts val="0"/>
              </a:spcBef>
              <a:spcAft>
                <a:spcPts val="0"/>
              </a:spcAft>
              <a:buClr>
                <a:schemeClr val="accent1"/>
              </a:buClr>
              <a:buSzPts val="6700"/>
              <a:buNone/>
              <a:defRPr sz="6700">
                <a:solidFill>
                  <a:schemeClr val="accent1"/>
                </a:solidFill>
              </a:defRPr>
            </a:lvl2pPr>
            <a:lvl3pPr lvl="2">
              <a:spcBef>
                <a:spcPts val="0"/>
              </a:spcBef>
              <a:spcAft>
                <a:spcPts val="0"/>
              </a:spcAft>
              <a:buClr>
                <a:schemeClr val="accent1"/>
              </a:buClr>
              <a:buSzPts val="6700"/>
              <a:buNone/>
              <a:defRPr sz="6700">
                <a:solidFill>
                  <a:schemeClr val="accent1"/>
                </a:solidFill>
              </a:defRPr>
            </a:lvl3pPr>
            <a:lvl4pPr lvl="3">
              <a:spcBef>
                <a:spcPts val="0"/>
              </a:spcBef>
              <a:spcAft>
                <a:spcPts val="0"/>
              </a:spcAft>
              <a:buClr>
                <a:schemeClr val="accent1"/>
              </a:buClr>
              <a:buSzPts val="6700"/>
              <a:buNone/>
              <a:defRPr sz="6700">
                <a:solidFill>
                  <a:schemeClr val="accent1"/>
                </a:solidFill>
              </a:defRPr>
            </a:lvl4pPr>
            <a:lvl5pPr lvl="4">
              <a:spcBef>
                <a:spcPts val="0"/>
              </a:spcBef>
              <a:spcAft>
                <a:spcPts val="0"/>
              </a:spcAft>
              <a:buClr>
                <a:schemeClr val="accent1"/>
              </a:buClr>
              <a:buSzPts val="6700"/>
              <a:buNone/>
              <a:defRPr sz="6700">
                <a:solidFill>
                  <a:schemeClr val="accent1"/>
                </a:solidFill>
              </a:defRPr>
            </a:lvl5pPr>
            <a:lvl6pPr lvl="5">
              <a:spcBef>
                <a:spcPts val="0"/>
              </a:spcBef>
              <a:spcAft>
                <a:spcPts val="0"/>
              </a:spcAft>
              <a:buClr>
                <a:schemeClr val="accent1"/>
              </a:buClr>
              <a:buSzPts val="6700"/>
              <a:buNone/>
              <a:defRPr sz="6700">
                <a:solidFill>
                  <a:schemeClr val="accent1"/>
                </a:solidFill>
              </a:defRPr>
            </a:lvl6pPr>
            <a:lvl7pPr lvl="6">
              <a:spcBef>
                <a:spcPts val="0"/>
              </a:spcBef>
              <a:spcAft>
                <a:spcPts val="0"/>
              </a:spcAft>
              <a:buClr>
                <a:schemeClr val="accent1"/>
              </a:buClr>
              <a:buSzPts val="6700"/>
              <a:buNone/>
              <a:defRPr sz="6700">
                <a:solidFill>
                  <a:schemeClr val="accent1"/>
                </a:solidFill>
              </a:defRPr>
            </a:lvl7pPr>
            <a:lvl8pPr lvl="7">
              <a:spcBef>
                <a:spcPts val="0"/>
              </a:spcBef>
              <a:spcAft>
                <a:spcPts val="0"/>
              </a:spcAft>
              <a:buClr>
                <a:schemeClr val="accent1"/>
              </a:buClr>
              <a:buSzPts val="6700"/>
              <a:buNone/>
              <a:defRPr sz="6700">
                <a:solidFill>
                  <a:schemeClr val="accent1"/>
                </a:solidFill>
              </a:defRPr>
            </a:lvl8pPr>
            <a:lvl9pPr lvl="8">
              <a:spcBef>
                <a:spcPts val="0"/>
              </a:spcBef>
              <a:spcAft>
                <a:spcPts val="0"/>
              </a:spcAft>
              <a:buClr>
                <a:schemeClr val="accent1"/>
              </a:buClr>
              <a:buSzPts val="6700"/>
              <a:buNone/>
              <a:defRPr sz="6700">
                <a:solidFill>
                  <a:schemeClr val="accent1"/>
                </a:solidFill>
              </a:defRPr>
            </a:lvl9pPr>
          </a:lstStyle>
          <a:p>
            <a:endParaRPr/>
          </a:p>
        </p:txBody>
      </p:sp>
      <p:sp>
        <p:nvSpPr>
          <p:cNvPr id="38" name="Google Shape;38;p8"/>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5029200" y="-38"/>
            <a:ext cx="5029200" cy="7772400"/>
          </a:xfrm>
          <a:prstGeom prst="rect">
            <a:avLst/>
          </a:prstGeom>
          <a:solidFill>
            <a:schemeClr val="dk1"/>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532643" y="6793200"/>
            <a:ext cx="7551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92050" y="2088884"/>
            <a:ext cx="4449600" cy="2014500"/>
          </a:xfrm>
          <a:prstGeom prst="rect">
            <a:avLst/>
          </a:prstGeom>
        </p:spPr>
        <p:txBody>
          <a:bodyPr spcFirstLastPara="1" wrap="square" lIns="113100" tIns="113100" rIns="113100" bIns="113100" anchor="b" anchorCtr="0">
            <a:noAutofit/>
          </a:bodyPr>
          <a:lstStyle>
            <a:lvl1pPr lvl="0" algn="ctr">
              <a:spcBef>
                <a:spcPts val="0"/>
              </a:spcBef>
              <a:spcAft>
                <a:spcPts val="0"/>
              </a:spcAft>
              <a:buClr>
                <a:schemeClr val="lt2"/>
              </a:buClr>
              <a:buSzPts val="5200"/>
              <a:buNone/>
              <a:defRPr sz="52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43" name="Google Shape;43;p9"/>
          <p:cNvSpPr txBox="1">
            <a:spLocks noGrp="1"/>
          </p:cNvSpPr>
          <p:nvPr>
            <p:ph type="subTitle" idx="1"/>
          </p:nvPr>
        </p:nvSpPr>
        <p:spPr>
          <a:xfrm>
            <a:off x="292050" y="4184268"/>
            <a:ext cx="4449600" cy="2033100"/>
          </a:xfrm>
          <a:prstGeom prst="rect">
            <a:avLst/>
          </a:prstGeom>
        </p:spPr>
        <p:txBody>
          <a:bodyPr spcFirstLastPara="1" wrap="square" lIns="113100" tIns="113100" rIns="113100" bIns="113100" anchor="t" anchorCtr="0">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a:endParaRPr/>
          </a:p>
        </p:txBody>
      </p:sp>
      <p:sp>
        <p:nvSpPr>
          <p:cNvPr id="44" name="Google Shape;44;p9"/>
          <p:cNvSpPr txBox="1">
            <a:spLocks noGrp="1"/>
          </p:cNvSpPr>
          <p:nvPr>
            <p:ph type="body" idx="2"/>
          </p:nvPr>
        </p:nvSpPr>
        <p:spPr>
          <a:xfrm>
            <a:off x="5433450" y="1094347"/>
            <a:ext cx="4220700" cy="5583600"/>
          </a:xfrm>
          <a:prstGeom prst="rect">
            <a:avLst/>
          </a:prstGeom>
        </p:spPr>
        <p:txBody>
          <a:bodyPr spcFirstLastPara="1" wrap="square" lIns="113100" tIns="113100" rIns="113100" bIns="113100" anchor="ctr" anchorCtr="0">
            <a:noAutofit/>
          </a:bodyPr>
          <a:lstStyle>
            <a:lvl1pPr marL="457200" lvl="0" indent="-368300">
              <a:spcBef>
                <a:spcPts val="0"/>
              </a:spcBef>
              <a:spcAft>
                <a:spcPts val="0"/>
              </a:spcAft>
              <a:buClr>
                <a:schemeClr val="accent1"/>
              </a:buClr>
              <a:buSzPts val="2200"/>
              <a:buChar char="●"/>
              <a:defRPr>
                <a:solidFill>
                  <a:schemeClr val="accent1"/>
                </a:solidFill>
              </a:defRPr>
            </a:lvl1pPr>
            <a:lvl2pPr marL="914400" lvl="1" indent="-336550">
              <a:spcBef>
                <a:spcPts val="2000"/>
              </a:spcBef>
              <a:spcAft>
                <a:spcPts val="0"/>
              </a:spcAft>
              <a:buClr>
                <a:schemeClr val="accent1"/>
              </a:buClr>
              <a:buSzPts val="1700"/>
              <a:buChar char="○"/>
              <a:defRPr>
                <a:solidFill>
                  <a:schemeClr val="accent1"/>
                </a:solidFill>
              </a:defRPr>
            </a:lvl2pPr>
            <a:lvl3pPr marL="1371600" lvl="2" indent="-336550">
              <a:spcBef>
                <a:spcPts val="2000"/>
              </a:spcBef>
              <a:spcAft>
                <a:spcPts val="0"/>
              </a:spcAft>
              <a:buClr>
                <a:schemeClr val="accent1"/>
              </a:buClr>
              <a:buSzPts val="1700"/>
              <a:buChar char="■"/>
              <a:defRPr>
                <a:solidFill>
                  <a:schemeClr val="accent1"/>
                </a:solidFill>
              </a:defRPr>
            </a:lvl3pPr>
            <a:lvl4pPr marL="1828800" lvl="3" indent="-336550">
              <a:spcBef>
                <a:spcPts val="2000"/>
              </a:spcBef>
              <a:spcAft>
                <a:spcPts val="0"/>
              </a:spcAft>
              <a:buClr>
                <a:schemeClr val="accent1"/>
              </a:buClr>
              <a:buSzPts val="1700"/>
              <a:buChar char="●"/>
              <a:defRPr>
                <a:solidFill>
                  <a:schemeClr val="accent1"/>
                </a:solidFill>
              </a:defRPr>
            </a:lvl4pPr>
            <a:lvl5pPr marL="2286000" lvl="4" indent="-336550">
              <a:spcBef>
                <a:spcPts val="2000"/>
              </a:spcBef>
              <a:spcAft>
                <a:spcPts val="0"/>
              </a:spcAft>
              <a:buClr>
                <a:schemeClr val="accent1"/>
              </a:buClr>
              <a:buSzPts val="1700"/>
              <a:buChar char="○"/>
              <a:defRPr>
                <a:solidFill>
                  <a:schemeClr val="accent1"/>
                </a:solidFill>
              </a:defRPr>
            </a:lvl5pPr>
            <a:lvl6pPr marL="2743200" lvl="5" indent="-336550">
              <a:spcBef>
                <a:spcPts val="2000"/>
              </a:spcBef>
              <a:spcAft>
                <a:spcPts val="0"/>
              </a:spcAft>
              <a:buClr>
                <a:schemeClr val="accent1"/>
              </a:buClr>
              <a:buSzPts val="1700"/>
              <a:buChar char="■"/>
              <a:defRPr>
                <a:solidFill>
                  <a:schemeClr val="accent1"/>
                </a:solidFill>
              </a:defRPr>
            </a:lvl6pPr>
            <a:lvl7pPr marL="3200400" lvl="6" indent="-336550">
              <a:spcBef>
                <a:spcPts val="2000"/>
              </a:spcBef>
              <a:spcAft>
                <a:spcPts val="0"/>
              </a:spcAft>
              <a:buClr>
                <a:schemeClr val="accent1"/>
              </a:buClr>
              <a:buSzPts val="1700"/>
              <a:buChar char="●"/>
              <a:defRPr>
                <a:solidFill>
                  <a:schemeClr val="accent1"/>
                </a:solidFill>
              </a:defRPr>
            </a:lvl7pPr>
            <a:lvl8pPr marL="3657600" lvl="7" indent="-336550">
              <a:spcBef>
                <a:spcPts val="2000"/>
              </a:spcBef>
              <a:spcAft>
                <a:spcPts val="0"/>
              </a:spcAft>
              <a:buClr>
                <a:schemeClr val="accent1"/>
              </a:buClr>
              <a:buSzPts val="1700"/>
              <a:buChar char="○"/>
              <a:defRPr>
                <a:solidFill>
                  <a:schemeClr val="accent1"/>
                </a:solidFill>
              </a:defRPr>
            </a:lvl8pPr>
            <a:lvl9pPr marL="4114800" lvl="8" indent="-336550">
              <a:spcBef>
                <a:spcPts val="2000"/>
              </a:spcBef>
              <a:spcAft>
                <a:spcPts val="2000"/>
              </a:spcAft>
              <a:buClr>
                <a:schemeClr val="accent1"/>
              </a:buClr>
              <a:buSzPts val="1700"/>
              <a:buChar char="■"/>
              <a:defRPr>
                <a:solidFill>
                  <a:schemeClr val="accent1"/>
                </a:solidFill>
              </a:defRPr>
            </a:lvl9pPr>
          </a:lstStyle>
          <a:p>
            <a:endParaRPr/>
          </a:p>
        </p:txBody>
      </p:sp>
      <p:sp>
        <p:nvSpPr>
          <p:cNvPr id="45" name="Google Shape;45;p9"/>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42870" y="6392869"/>
            <a:ext cx="6598800" cy="914400"/>
          </a:xfrm>
          <a:prstGeom prst="rect">
            <a:avLst/>
          </a:prstGeom>
        </p:spPr>
        <p:txBody>
          <a:bodyPr spcFirstLastPara="1" wrap="square" lIns="113100" tIns="113100" rIns="113100" bIns="113100" anchor="ctr" anchorCtr="0">
            <a:noAutofit/>
          </a:bodyPr>
          <a:lstStyle>
            <a:lvl1pPr marL="457200" lvl="0" indent="-228600">
              <a:lnSpc>
                <a:spcPct val="100000"/>
              </a:lnSpc>
              <a:spcBef>
                <a:spcPts val="0"/>
              </a:spcBef>
              <a:spcAft>
                <a:spcPts val="0"/>
              </a:spcAft>
              <a:buSzPts val="2200"/>
              <a:buNone/>
              <a:defRPr/>
            </a:lvl1pPr>
          </a:lstStyle>
          <a:p>
            <a:endParaRPr/>
          </a:p>
        </p:txBody>
      </p:sp>
      <p:sp>
        <p:nvSpPr>
          <p:cNvPr id="48" name="Google Shape;48;p10"/>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42870" y="672482"/>
            <a:ext cx="9372600" cy="926700"/>
          </a:xfrm>
          <a:prstGeom prst="rect">
            <a:avLst/>
          </a:prstGeom>
          <a:noFill/>
          <a:ln>
            <a:noFill/>
          </a:ln>
        </p:spPr>
        <p:txBody>
          <a:bodyPr spcFirstLastPara="1" wrap="square" lIns="113100" tIns="113100" rIns="113100" bIns="113100" anchor="t" anchorCtr="0">
            <a:noAutofit/>
          </a:bodyPr>
          <a:lstStyle>
            <a:lvl1pPr lvl="0">
              <a:spcBef>
                <a:spcPts val="0"/>
              </a:spcBef>
              <a:spcAft>
                <a:spcPts val="0"/>
              </a:spcAft>
              <a:buClr>
                <a:schemeClr val="dk1"/>
              </a:buClr>
              <a:buSzPts val="3700"/>
              <a:buFont typeface="Old Standard TT"/>
              <a:buNone/>
              <a:defRPr sz="37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700"/>
              <a:buFont typeface="Old Standard TT"/>
              <a:buNone/>
              <a:defRPr sz="37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700"/>
              <a:buFont typeface="Old Standard TT"/>
              <a:buNone/>
              <a:defRPr sz="37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700"/>
              <a:buFont typeface="Old Standard TT"/>
              <a:buNone/>
              <a:defRPr sz="37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700"/>
              <a:buFont typeface="Old Standard TT"/>
              <a:buNone/>
              <a:defRPr sz="37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700"/>
              <a:buFont typeface="Old Standard TT"/>
              <a:buNone/>
              <a:defRPr sz="37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700"/>
              <a:buFont typeface="Old Standard TT"/>
              <a:buNone/>
              <a:defRPr sz="37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700"/>
              <a:buFont typeface="Old Standard TT"/>
              <a:buNone/>
              <a:defRPr sz="37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700"/>
              <a:buFont typeface="Old Standard TT"/>
              <a:buNone/>
              <a:defRPr sz="37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42870" y="1770418"/>
            <a:ext cx="9372600" cy="5133600"/>
          </a:xfrm>
          <a:prstGeom prst="rect">
            <a:avLst/>
          </a:prstGeom>
          <a:noFill/>
          <a:ln>
            <a:noFill/>
          </a:ln>
        </p:spPr>
        <p:txBody>
          <a:bodyPr spcFirstLastPara="1" wrap="square" lIns="113100" tIns="113100" rIns="113100" bIns="113100" anchor="t" anchorCtr="0">
            <a:noAutofit/>
          </a:bodyPr>
          <a:lstStyle>
            <a:lvl1pPr marL="457200" lvl="0" indent="-368300">
              <a:lnSpc>
                <a:spcPct val="115000"/>
              </a:lnSpc>
              <a:spcBef>
                <a:spcPts val="0"/>
              </a:spcBef>
              <a:spcAft>
                <a:spcPts val="0"/>
              </a:spcAft>
              <a:buClr>
                <a:schemeClr val="dk1"/>
              </a:buClr>
              <a:buSzPts val="2200"/>
              <a:buFont typeface="Old Standard TT"/>
              <a:buChar char="●"/>
              <a:defRPr sz="2200">
                <a:solidFill>
                  <a:schemeClr val="dk1"/>
                </a:solidFill>
                <a:latin typeface="Old Standard TT"/>
                <a:ea typeface="Old Standard TT"/>
                <a:cs typeface="Old Standard TT"/>
                <a:sym typeface="Old Standard TT"/>
              </a:defRPr>
            </a:lvl1pPr>
            <a:lvl2pPr marL="914400" lvl="1" indent="-336550">
              <a:lnSpc>
                <a:spcPct val="115000"/>
              </a:lnSpc>
              <a:spcBef>
                <a:spcPts val="2000"/>
              </a:spcBef>
              <a:spcAft>
                <a:spcPts val="0"/>
              </a:spcAft>
              <a:buClr>
                <a:schemeClr val="dk1"/>
              </a:buClr>
              <a:buSzPts val="1700"/>
              <a:buFont typeface="Old Standard TT"/>
              <a:buChar char="○"/>
              <a:defRPr sz="1700">
                <a:solidFill>
                  <a:schemeClr val="dk1"/>
                </a:solidFill>
                <a:latin typeface="Old Standard TT"/>
                <a:ea typeface="Old Standard TT"/>
                <a:cs typeface="Old Standard TT"/>
                <a:sym typeface="Old Standard TT"/>
              </a:defRPr>
            </a:lvl2pPr>
            <a:lvl3pPr marL="1371600" lvl="2" indent="-336550">
              <a:lnSpc>
                <a:spcPct val="115000"/>
              </a:lnSpc>
              <a:spcBef>
                <a:spcPts val="2000"/>
              </a:spcBef>
              <a:spcAft>
                <a:spcPts val="0"/>
              </a:spcAft>
              <a:buClr>
                <a:schemeClr val="dk1"/>
              </a:buClr>
              <a:buSzPts val="1700"/>
              <a:buFont typeface="Old Standard TT"/>
              <a:buChar char="■"/>
              <a:defRPr sz="1700">
                <a:solidFill>
                  <a:schemeClr val="dk1"/>
                </a:solidFill>
                <a:latin typeface="Old Standard TT"/>
                <a:ea typeface="Old Standard TT"/>
                <a:cs typeface="Old Standard TT"/>
                <a:sym typeface="Old Standard TT"/>
              </a:defRPr>
            </a:lvl3pPr>
            <a:lvl4pPr marL="1828800" lvl="3" indent="-336550">
              <a:lnSpc>
                <a:spcPct val="115000"/>
              </a:lnSpc>
              <a:spcBef>
                <a:spcPts val="2000"/>
              </a:spcBef>
              <a:spcAft>
                <a:spcPts val="0"/>
              </a:spcAft>
              <a:buClr>
                <a:schemeClr val="dk1"/>
              </a:buClr>
              <a:buSzPts val="1700"/>
              <a:buFont typeface="Old Standard TT"/>
              <a:buChar char="●"/>
              <a:defRPr sz="1700">
                <a:solidFill>
                  <a:schemeClr val="dk1"/>
                </a:solidFill>
                <a:latin typeface="Old Standard TT"/>
                <a:ea typeface="Old Standard TT"/>
                <a:cs typeface="Old Standard TT"/>
                <a:sym typeface="Old Standard TT"/>
              </a:defRPr>
            </a:lvl4pPr>
            <a:lvl5pPr marL="2286000" lvl="4" indent="-336550">
              <a:lnSpc>
                <a:spcPct val="115000"/>
              </a:lnSpc>
              <a:spcBef>
                <a:spcPts val="2000"/>
              </a:spcBef>
              <a:spcAft>
                <a:spcPts val="0"/>
              </a:spcAft>
              <a:buClr>
                <a:schemeClr val="dk1"/>
              </a:buClr>
              <a:buSzPts val="1700"/>
              <a:buFont typeface="Old Standard TT"/>
              <a:buChar char="○"/>
              <a:defRPr sz="1700">
                <a:solidFill>
                  <a:schemeClr val="dk1"/>
                </a:solidFill>
                <a:latin typeface="Old Standard TT"/>
                <a:ea typeface="Old Standard TT"/>
                <a:cs typeface="Old Standard TT"/>
                <a:sym typeface="Old Standard TT"/>
              </a:defRPr>
            </a:lvl5pPr>
            <a:lvl6pPr marL="2743200" lvl="5" indent="-336550">
              <a:lnSpc>
                <a:spcPct val="115000"/>
              </a:lnSpc>
              <a:spcBef>
                <a:spcPts val="2000"/>
              </a:spcBef>
              <a:spcAft>
                <a:spcPts val="0"/>
              </a:spcAft>
              <a:buClr>
                <a:schemeClr val="dk1"/>
              </a:buClr>
              <a:buSzPts val="1700"/>
              <a:buFont typeface="Old Standard TT"/>
              <a:buChar char="■"/>
              <a:defRPr sz="1700">
                <a:solidFill>
                  <a:schemeClr val="dk1"/>
                </a:solidFill>
                <a:latin typeface="Old Standard TT"/>
                <a:ea typeface="Old Standard TT"/>
                <a:cs typeface="Old Standard TT"/>
                <a:sym typeface="Old Standard TT"/>
              </a:defRPr>
            </a:lvl6pPr>
            <a:lvl7pPr marL="3200400" lvl="6" indent="-336550">
              <a:lnSpc>
                <a:spcPct val="115000"/>
              </a:lnSpc>
              <a:spcBef>
                <a:spcPts val="2000"/>
              </a:spcBef>
              <a:spcAft>
                <a:spcPts val="0"/>
              </a:spcAft>
              <a:buClr>
                <a:schemeClr val="dk1"/>
              </a:buClr>
              <a:buSzPts val="1700"/>
              <a:buFont typeface="Old Standard TT"/>
              <a:buChar char="●"/>
              <a:defRPr sz="1700">
                <a:solidFill>
                  <a:schemeClr val="dk1"/>
                </a:solidFill>
                <a:latin typeface="Old Standard TT"/>
                <a:ea typeface="Old Standard TT"/>
                <a:cs typeface="Old Standard TT"/>
                <a:sym typeface="Old Standard TT"/>
              </a:defRPr>
            </a:lvl7pPr>
            <a:lvl8pPr marL="3657600" lvl="7" indent="-336550">
              <a:lnSpc>
                <a:spcPct val="115000"/>
              </a:lnSpc>
              <a:spcBef>
                <a:spcPts val="2000"/>
              </a:spcBef>
              <a:spcAft>
                <a:spcPts val="0"/>
              </a:spcAft>
              <a:buClr>
                <a:schemeClr val="dk1"/>
              </a:buClr>
              <a:buSzPts val="1700"/>
              <a:buFont typeface="Old Standard TT"/>
              <a:buChar char="○"/>
              <a:defRPr sz="1700">
                <a:solidFill>
                  <a:schemeClr val="dk1"/>
                </a:solidFill>
                <a:latin typeface="Old Standard TT"/>
                <a:ea typeface="Old Standard TT"/>
                <a:cs typeface="Old Standard TT"/>
                <a:sym typeface="Old Standard TT"/>
              </a:defRPr>
            </a:lvl8pPr>
            <a:lvl9pPr marL="4114800" lvl="8" indent="-336550">
              <a:lnSpc>
                <a:spcPct val="115000"/>
              </a:lnSpc>
              <a:spcBef>
                <a:spcPts val="2000"/>
              </a:spcBef>
              <a:spcAft>
                <a:spcPts val="2000"/>
              </a:spcAft>
              <a:buClr>
                <a:schemeClr val="dk1"/>
              </a:buClr>
              <a:buSzPts val="1700"/>
              <a:buFont typeface="Old Standard TT"/>
              <a:buChar char="■"/>
              <a:defRPr sz="1700">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9319704" y="7046639"/>
            <a:ext cx="603600" cy="594900"/>
          </a:xfrm>
          <a:prstGeom prst="rect">
            <a:avLst/>
          </a:prstGeom>
          <a:noFill/>
          <a:ln>
            <a:noFill/>
          </a:ln>
        </p:spPr>
        <p:txBody>
          <a:bodyPr spcFirstLastPara="1" wrap="square" lIns="113100" tIns="113100" rIns="113100" bIns="113100" anchor="ctr" anchorCtr="0">
            <a:noAutofit/>
          </a:bodyPr>
          <a:lstStyle>
            <a:lvl1pPr lvl="0" algn="r">
              <a:buNone/>
              <a:defRPr sz="1200">
                <a:solidFill>
                  <a:schemeClr val="dk1"/>
                </a:solidFill>
                <a:latin typeface="Old Standard TT"/>
                <a:ea typeface="Old Standard TT"/>
                <a:cs typeface="Old Standard TT"/>
                <a:sym typeface="Old Standard TT"/>
              </a:defRPr>
            </a:lvl1pPr>
            <a:lvl2pPr lvl="1" algn="r">
              <a:buNone/>
              <a:defRPr sz="1200">
                <a:solidFill>
                  <a:schemeClr val="dk1"/>
                </a:solidFill>
                <a:latin typeface="Old Standard TT"/>
                <a:ea typeface="Old Standard TT"/>
                <a:cs typeface="Old Standard TT"/>
                <a:sym typeface="Old Standard TT"/>
              </a:defRPr>
            </a:lvl2pPr>
            <a:lvl3pPr lvl="2" algn="r">
              <a:buNone/>
              <a:defRPr sz="1200">
                <a:solidFill>
                  <a:schemeClr val="dk1"/>
                </a:solidFill>
                <a:latin typeface="Old Standard TT"/>
                <a:ea typeface="Old Standard TT"/>
                <a:cs typeface="Old Standard TT"/>
                <a:sym typeface="Old Standard TT"/>
              </a:defRPr>
            </a:lvl3pPr>
            <a:lvl4pPr lvl="3" algn="r">
              <a:buNone/>
              <a:defRPr sz="1200">
                <a:solidFill>
                  <a:schemeClr val="dk1"/>
                </a:solidFill>
                <a:latin typeface="Old Standard TT"/>
                <a:ea typeface="Old Standard TT"/>
                <a:cs typeface="Old Standard TT"/>
                <a:sym typeface="Old Standard TT"/>
              </a:defRPr>
            </a:lvl4pPr>
            <a:lvl5pPr lvl="4" algn="r">
              <a:buNone/>
              <a:defRPr sz="1200">
                <a:solidFill>
                  <a:schemeClr val="dk1"/>
                </a:solidFill>
                <a:latin typeface="Old Standard TT"/>
                <a:ea typeface="Old Standard TT"/>
                <a:cs typeface="Old Standard TT"/>
                <a:sym typeface="Old Standard TT"/>
              </a:defRPr>
            </a:lvl5pPr>
            <a:lvl6pPr lvl="5" algn="r">
              <a:buNone/>
              <a:defRPr sz="1200">
                <a:solidFill>
                  <a:schemeClr val="dk1"/>
                </a:solidFill>
                <a:latin typeface="Old Standard TT"/>
                <a:ea typeface="Old Standard TT"/>
                <a:cs typeface="Old Standard TT"/>
                <a:sym typeface="Old Standard TT"/>
              </a:defRPr>
            </a:lvl6pPr>
            <a:lvl7pPr lvl="6" algn="r">
              <a:buNone/>
              <a:defRPr sz="1200">
                <a:solidFill>
                  <a:schemeClr val="dk1"/>
                </a:solidFill>
                <a:latin typeface="Old Standard TT"/>
                <a:ea typeface="Old Standard TT"/>
                <a:cs typeface="Old Standard TT"/>
                <a:sym typeface="Old Standard TT"/>
              </a:defRPr>
            </a:lvl7pPr>
            <a:lvl8pPr lvl="7" algn="r">
              <a:buNone/>
              <a:defRPr sz="1200">
                <a:solidFill>
                  <a:schemeClr val="dk1"/>
                </a:solidFill>
                <a:latin typeface="Old Standard TT"/>
                <a:ea typeface="Old Standard TT"/>
                <a:cs typeface="Old Standard TT"/>
                <a:sym typeface="Old Standard TT"/>
              </a:defRPr>
            </a:lvl8pPr>
            <a:lvl9pPr lvl="8" algn="r">
              <a:buNone/>
              <a:defRPr sz="12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hyperlink" Target="https://www.gamespot.com/articles/animal-crossing-turnips-guide-how-to-play-new-hori/1100-6475474/" TargetMode="External"/><Relationship Id="rId4" Type="http://schemas.openxmlformats.org/officeDocument/2006/relationships/hyperlink" Target="https://turnipprophet.io/index.html" TargetMode="External"/><Relationship Id="rId5" Type="http://schemas.openxmlformats.org/officeDocument/2006/relationships/hyperlink" Target="https://www.cnn.com/2020/04/24/culture/elijah-wood-animal-crossing-trnd/index.html" TargetMode="External"/><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754725" y="868850"/>
            <a:ext cx="8637900" cy="2729100"/>
          </a:xfrm>
          <a:prstGeom prst="rect">
            <a:avLst/>
          </a:prstGeom>
        </p:spPr>
        <p:txBody>
          <a:bodyPr spcFirstLastPara="1" wrap="square" lIns="113100" tIns="113100" rIns="113100" bIns="113100" anchor="ctr" anchorCtr="0">
            <a:noAutofit/>
          </a:bodyPr>
          <a:lstStyle/>
          <a:p>
            <a:pPr marL="0" lvl="0" indent="0" algn="l" rtl="0">
              <a:spcBef>
                <a:spcPts val="0"/>
              </a:spcBef>
              <a:spcAft>
                <a:spcPts val="0"/>
              </a:spcAft>
              <a:buNone/>
            </a:pPr>
            <a:r>
              <a:rPr lang="en"/>
              <a:t>R in Animal Crossing</a:t>
            </a:r>
            <a:endParaRPr/>
          </a:p>
        </p:txBody>
      </p:sp>
      <p:sp>
        <p:nvSpPr>
          <p:cNvPr id="60" name="Google Shape;60;p13"/>
          <p:cNvSpPr txBox="1">
            <a:spLocks noGrp="1"/>
          </p:cNvSpPr>
          <p:nvPr>
            <p:ph type="body" idx="4294967295"/>
          </p:nvPr>
        </p:nvSpPr>
        <p:spPr>
          <a:xfrm>
            <a:off x="1602475" y="3962400"/>
            <a:ext cx="8035500" cy="1978800"/>
          </a:xfrm>
          <a:prstGeom prst="rect">
            <a:avLst/>
          </a:prstGeom>
        </p:spPr>
        <p:txBody>
          <a:bodyPr spcFirstLastPara="1" wrap="square" lIns="113100" tIns="113100" rIns="113100" bIns="113100" anchor="ctr" anchorCtr="0">
            <a:noAutofit/>
          </a:bodyPr>
          <a:lstStyle/>
          <a:p>
            <a:pPr marL="0" lvl="0" indent="457200" algn="l" rtl="0">
              <a:lnSpc>
                <a:spcPct val="150000"/>
              </a:lnSpc>
              <a:spcBef>
                <a:spcPts val="0"/>
              </a:spcBef>
              <a:spcAft>
                <a:spcPts val="2000"/>
              </a:spcAft>
              <a:buClr>
                <a:schemeClr val="dk1"/>
              </a:buClr>
              <a:buSzPts val="1100"/>
              <a:buFont typeface="Arial"/>
              <a:buNone/>
            </a:pPr>
            <a:r>
              <a:rPr lang="en" sz="2400" u="sng">
                <a:solidFill>
                  <a:srgbClr val="FFFFFF"/>
                </a:solidFill>
              </a:rPr>
              <a:t>Use Line Chart, Box Plot, and Histogram &amp; Density Plot to show the price trend of turnips in Animal Crossing and determine the selling point.</a:t>
            </a:r>
            <a:endParaRPr sz="2400" u="sng">
              <a:solidFill>
                <a:srgbClr val="FFFFFF"/>
              </a:solidFill>
            </a:endParaRPr>
          </a:p>
        </p:txBody>
      </p:sp>
      <p:cxnSp>
        <p:nvCxnSpPr>
          <p:cNvPr id="61" name="Google Shape;61;p13"/>
          <p:cNvCxnSpPr/>
          <p:nvPr/>
        </p:nvCxnSpPr>
        <p:spPr>
          <a:xfrm rot="10800000" flipH="1">
            <a:off x="682600" y="6435200"/>
            <a:ext cx="3724500" cy="21900"/>
          </a:xfrm>
          <a:prstGeom prst="straightConnector1">
            <a:avLst/>
          </a:prstGeom>
          <a:noFill/>
          <a:ln w="9525" cap="flat" cmpd="sng">
            <a:solidFill>
              <a:schemeClr val="dk1"/>
            </a:solidFill>
            <a:prstDash val="solid"/>
            <a:round/>
            <a:headEnd type="none" w="sm" len="sm"/>
            <a:tailEnd type="none" w="sm" len="sm"/>
          </a:ln>
        </p:spPr>
      </p:cxnSp>
      <p:cxnSp>
        <p:nvCxnSpPr>
          <p:cNvPr id="62" name="Google Shape;62;p13"/>
          <p:cNvCxnSpPr/>
          <p:nvPr/>
        </p:nvCxnSpPr>
        <p:spPr>
          <a:xfrm rot="10800000" flipH="1">
            <a:off x="5333125" y="6435200"/>
            <a:ext cx="3724500" cy="21900"/>
          </a:xfrm>
          <a:prstGeom prst="straightConnector1">
            <a:avLst/>
          </a:prstGeom>
          <a:noFill/>
          <a:ln w="9525" cap="flat" cmpd="sng">
            <a:solidFill>
              <a:schemeClr val="dk1"/>
            </a:solidFill>
            <a:prstDash val="solid"/>
            <a:round/>
            <a:headEnd type="none" w="sm" len="sm"/>
            <a:tailEnd type="none" w="sm" len="sm"/>
          </a:ln>
        </p:spPr>
      </p:cxnSp>
      <p:sp>
        <p:nvSpPr>
          <p:cNvPr id="63" name="Google Shape;63;p13"/>
          <p:cNvSpPr txBox="1">
            <a:spLocks noGrp="1"/>
          </p:cNvSpPr>
          <p:nvPr>
            <p:ph type="body" idx="4294967295"/>
          </p:nvPr>
        </p:nvSpPr>
        <p:spPr>
          <a:xfrm>
            <a:off x="693550" y="6457100"/>
            <a:ext cx="3702600" cy="605400"/>
          </a:xfrm>
          <a:prstGeom prst="rect">
            <a:avLst/>
          </a:prstGeom>
        </p:spPr>
        <p:txBody>
          <a:bodyPr spcFirstLastPara="1" wrap="square" lIns="113100" tIns="113100" rIns="113100" bIns="113100" anchor="t" anchorCtr="0">
            <a:noAutofit/>
          </a:bodyPr>
          <a:lstStyle/>
          <a:p>
            <a:pPr marL="0" lvl="0" indent="0" algn="l" rtl="0">
              <a:spcBef>
                <a:spcPts val="0"/>
              </a:spcBef>
              <a:spcAft>
                <a:spcPts val="0"/>
              </a:spcAft>
              <a:buNone/>
            </a:pPr>
            <a:r>
              <a:rPr lang="en" sz="1800"/>
              <a:t>4/15/2020</a:t>
            </a:r>
            <a:endParaRPr sz="1800"/>
          </a:p>
        </p:txBody>
      </p:sp>
      <p:sp>
        <p:nvSpPr>
          <p:cNvPr id="64" name="Google Shape;64;p13"/>
          <p:cNvSpPr txBox="1">
            <a:spLocks noGrp="1"/>
          </p:cNvSpPr>
          <p:nvPr>
            <p:ph type="body" idx="4294967295"/>
          </p:nvPr>
        </p:nvSpPr>
        <p:spPr>
          <a:xfrm>
            <a:off x="5162300" y="6457100"/>
            <a:ext cx="4535100" cy="605400"/>
          </a:xfrm>
          <a:prstGeom prst="rect">
            <a:avLst/>
          </a:prstGeom>
        </p:spPr>
        <p:txBody>
          <a:bodyPr spcFirstLastPara="1" wrap="square" lIns="113100" tIns="113100" rIns="113100" bIns="113100" anchor="t" anchorCtr="0">
            <a:noAutofit/>
          </a:bodyPr>
          <a:lstStyle/>
          <a:p>
            <a:pPr marL="0" lvl="0" indent="0" algn="l" rtl="0">
              <a:spcBef>
                <a:spcPts val="0"/>
              </a:spcBef>
              <a:spcAft>
                <a:spcPts val="0"/>
              </a:spcAft>
              <a:buNone/>
            </a:pPr>
            <a:r>
              <a:rPr lang="en" sz="1800"/>
              <a:t>Jinhan Huang, Ailin Zhang, Keren Zhang</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body" idx="1"/>
          </p:nvPr>
        </p:nvSpPr>
        <p:spPr>
          <a:xfrm>
            <a:off x="342870" y="1770418"/>
            <a:ext cx="9372600" cy="5133600"/>
          </a:xfrm>
          <a:prstGeom prst="rect">
            <a:avLst/>
          </a:prstGeom>
        </p:spPr>
        <p:txBody>
          <a:bodyPr spcFirstLastPara="1" wrap="square" lIns="113100" tIns="113100" rIns="113100" bIns="113100" anchor="t" anchorCtr="0">
            <a:noAutofit/>
          </a:bodyPr>
          <a:lstStyle/>
          <a:p>
            <a:pPr marL="914400" lvl="0" indent="0" algn="l" rtl="0">
              <a:spcBef>
                <a:spcPts val="0"/>
              </a:spcBef>
              <a:spcAft>
                <a:spcPts val="0"/>
              </a:spcAft>
              <a:buNone/>
            </a:pPr>
            <a:endParaRPr/>
          </a:p>
          <a:p>
            <a:pPr marL="914400" lvl="0" indent="0" algn="l" rtl="0">
              <a:spcBef>
                <a:spcPts val="2000"/>
              </a:spcBef>
              <a:spcAft>
                <a:spcPts val="2000"/>
              </a:spcAft>
              <a:buNone/>
            </a:pPr>
            <a:endParaRPr/>
          </a:p>
        </p:txBody>
      </p:sp>
      <p:sp>
        <p:nvSpPr>
          <p:cNvPr id="122" name="Google Shape;122;p22"/>
          <p:cNvSpPr txBox="1">
            <a:spLocks noGrp="1"/>
          </p:cNvSpPr>
          <p:nvPr>
            <p:ph type="title"/>
          </p:nvPr>
        </p:nvSpPr>
        <p:spPr>
          <a:xfrm>
            <a:off x="342895" y="647532"/>
            <a:ext cx="9372600" cy="926700"/>
          </a:xfrm>
          <a:prstGeom prst="rect">
            <a:avLst/>
          </a:prstGeom>
        </p:spPr>
        <p:txBody>
          <a:bodyPr spcFirstLastPara="1" wrap="square" lIns="113100" tIns="113100" rIns="113100" bIns="113100" anchor="t" anchorCtr="0">
            <a:noAutofit/>
          </a:bodyPr>
          <a:lstStyle/>
          <a:p>
            <a:pPr marL="0" lvl="0" indent="0" algn="ctr" rtl="0">
              <a:spcBef>
                <a:spcPts val="0"/>
              </a:spcBef>
              <a:spcAft>
                <a:spcPts val="0"/>
              </a:spcAft>
              <a:buNone/>
            </a:pPr>
            <a:r>
              <a:rPr lang="en" b="1" dirty="0" smtClean="0"/>
              <a:t>1</a:t>
            </a:r>
            <a:r>
              <a:rPr lang="en-US" b="1" dirty="0"/>
              <a:t>.</a:t>
            </a:r>
            <a:r>
              <a:rPr lang="en" b="1" dirty="0" smtClean="0"/>
              <a:t> </a:t>
            </a:r>
            <a:r>
              <a:rPr lang="en-US" b="1" dirty="0" smtClean="0"/>
              <a:t> </a:t>
            </a:r>
            <a:r>
              <a:rPr lang="en" b="1" dirty="0" smtClean="0"/>
              <a:t>Line </a:t>
            </a:r>
            <a:r>
              <a:rPr lang="en" b="1" dirty="0"/>
              <a:t>chart</a:t>
            </a:r>
            <a:endParaRPr b="1" dirty="0"/>
          </a:p>
        </p:txBody>
      </p:sp>
      <p:pic>
        <p:nvPicPr>
          <p:cNvPr id="123" name="Google Shape;123;p22"/>
          <p:cNvPicPr preferRelativeResize="0"/>
          <p:nvPr/>
        </p:nvPicPr>
        <p:blipFill>
          <a:blip r:embed="rId3">
            <a:alphaModFix/>
          </a:blip>
          <a:stretch>
            <a:fillRect/>
          </a:stretch>
        </p:blipFill>
        <p:spPr>
          <a:xfrm>
            <a:off x="0" y="1770419"/>
            <a:ext cx="10058399" cy="54160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body" idx="1"/>
          </p:nvPr>
        </p:nvSpPr>
        <p:spPr>
          <a:xfrm>
            <a:off x="342870" y="1770418"/>
            <a:ext cx="9372600" cy="5133600"/>
          </a:xfrm>
          <a:prstGeom prst="rect">
            <a:avLst/>
          </a:prstGeom>
        </p:spPr>
        <p:txBody>
          <a:bodyPr spcFirstLastPara="1" wrap="square" lIns="113100" tIns="113100" rIns="113100" bIns="113100" anchor="t" anchorCtr="0">
            <a:noAutofit/>
          </a:bodyPr>
          <a:lstStyle/>
          <a:p>
            <a:pPr marL="457200" lvl="0" indent="-381000" algn="l" rtl="0">
              <a:lnSpc>
                <a:spcPct val="150000"/>
              </a:lnSpc>
              <a:spcBef>
                <a:spcPts val="0"/>
              </a:spcBef>
              <a:spcAft>
                <a:spcPts val="0"/>
              </a:spcAft>
              <a:buSzPts val="2400"/>
              <a:buChar char="●"/>
            </a:pPr>
            <a:r>
              <a:rPr lang="en" sz="2400"/>
              <a:t>After the analysis, we found that there are four patterns to show the trend of turnips: Fluctuating, Large Spike, Small Spike, and Decreasing.</a:t>
            </a:r>
            <a:endParaRPr sz="2400"/>
          </a:p>
          <a:p>
            <a:pPr marL="457200" lvl="0" indent="-381000" algn="l" rtl="0">
              <a:lnSpc>
                <a:spcPct val="150000"/>
              </a:lnSpc>
              <a:spcBef>
                <a:spcPts val="0"/>
              </a:spcBef>
              <a:spcAft>
                <a:spcPts val="0"/>
              </a:spcAft>
              <a:buSzPts val="2400"/>
              <a:buChar char="●"/>
            </a:pPr>
            <a:r>
              <a:rPr lang="en" sz="2400"/>
              <a:t>From the Line Chart, we can see that the price of Turnip 1, Turnip 2, Turnip 4, Turnip 7, and Turnip 10 belong to Fluctuating Trend. Their prices fluctuate up and down within the week and the peak value can reach 1.2 to 1.5 times of the buy-in price. </a:t>
            </a:r>
            <a:endParaRPr sz="2400"/>
          </a:p>
          <a:p>
            <a:pPr marL="457200" lvl="0" indent="0" algn="l" rtl="0">
              <a:spcBef>
                <a:spcPts val="2000"/>
              </a:spcBef>
              <a:spcAft>
                <a:spcPts val="2000"/>
              </a:spcAft>
              <a:buNone/>
            </a:pPr>
            <a:endParaRPr/>
          </a:p>
        </p:txBody>
      </p:sp>
      <p:sp>
        <p:nvSpPr>
          <p:cNvPr id="129" name="Google Shape;129;p23"/>
          <p:cNvSpPr txBox="1">
            <a:spLocks noGrp="1"/>
          </p:cNvSpPr>
          <p:nvPr>
            <p:ph type="title"/>
          </p:nvPr>
        </p:nvSpPr>
        <p:spPr>
          <a:xfrm>
            <a:off x="342895" y="647532"/>
            <a:ext cx="9372600" cy="926700"/>
          </a:xfrm>
          <a:prstGeom prst="rect">
            <a:avLst/>
          </a:prstGeom>
        </p:spPr>
        <p:txBody>
          <a:bodyPr spcFirstLastPara="1" wrap="square" lIns="113100" tIns="113100" rIns="113100" bIns="113100" anchor="t" anchorCtr="0">
            <a:noAutofit/>
          </a:bodyPr>
          <a:lstStyle/>
          <a:p>
            <a:pPr marL="0" lvl="0" indent="0" algn="ctr" rtl="0">
              <a:spcBef>
                <a:spcPts val="0"/>
              </a:spcBef>
              <a:spcAft>
                <a:spcPts val="0"/>
              </a:spcAft>
              <a:buNone/>
            </a:pPr>
            <a:r>
              <a:rPr lang="en" b="1" dirty="0"/>
              <a:t>Results</a:t>
            </a:r>
            <a:endParaRPr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body" idx="1"/>
          </p:nvPr>
        </p:nvSpPr>
        <p:spPr>
          <a:xfrm>
            <a:off x="342870" y="1770418"/>
            <a:ext cx="9372600" cy="5133600"/>
          </a:xfrm>
          <a:prstGeom prst="rect">
            <a:avLst/>
          </a:prstGeom>
        </p:spPr>
        <p:txBody>
          <a:bodyPr spcFirstLastPara="1" wrap="square" lIns="113100" tIns="113100" rIns="113100" bIns="113100" anchor="t" anchorCtr="0">
            <a:noAutofit/>
          </a:bodyPr>
          <a:lstStyle/>
          <a:p>
            <a:pPr marL="457200" lvl="0" indent="-381000" algn="l" rtl="0">
              <a:lnSpc>
                <a:spcPct val="150000"/>
              </a:lnSpc>
              <a:spcBef>
                <a:spcPts val="0"/>
              </a:spcBef>
              <a:spcAft>
                <a:spcPts val="0"/>
              </a:spcAft>
              <a:buSzPts val="2400"/>
              <a:buChar char="●"/>
            </a:pPr>
            <a:r>
              <a:rPr lang="en" sz="2400"/>
              <a:t>Then, for Turnip 3, Turnip 6, Turnip 12, &amp; Turnip 15, they belong to Large Spike Type.  The price fell slightly in the previous period, and began to rise on Tuesday and Wednesday. It rose slightly for three consecutive times and reached its peak in the third time. The peak value can reach 2-6 times the purchase price.</a:t>
            </a:r>
            <a:endParaRPr sz="2000"/>
          </a:p>
          <a:p>
            <a:pPr marL="457200" lvl="0" indent="0" algn="l" rtl="0">
              <a:lnSpc>
                <a:spcPct val="150000"/>
              </a:lnSpc>
              <a:spcBef>
                <a:spcPts val="2000"/>
              </a:spcBef>
              <a:spcAft>
                <a:spcPts val="2000"/>
              </a:spcAft>
              <a:buNone/>
            </a:pPr>
            <a:endParaRPr/>
          </a:p>
        </p:txBody>
      </p:sp>
      <p:sp>
        <p:nvSpPr>
          <p:cNvPr id="135" name="Google Shape;135;p24"/>
          <p:cNvSpPr txBox="1">
            <a:spLocks noGrp="1"/>
          </p:cNvSpPr>
          <p:nvPr>
            <p:ph type="title"/>
          </p:nvPr>
        </p:nvSpPr>
        <p:spPr>
          <a:xfrm>
            <a:off x="342895" y="647532"/>
            <a:ext cx="9372600" cy="926700"/>
          </a:xfrm>
          <a:prstGeom prst="rect">
            <a:avLst/>
          </a:prstGeom>
        </p:spPr>
        <p:txBody>
          <a:bodyPr spcFirstLastPara="1" wrap="square" lIns="113100" tIns="113100" rIns="113100" bIns="113100" anchor="t" anchorCtr="0">
            <a:noAutofit/>
          </a:bodyPr>
          <a:lstStyle/>
          <a:p>
            <a:pPr marL="0" lvl="0" indent="0" algn="ctr" rtl="0">
              <a:spcBef>
                <a:spcPts val="0"/>
              </a:spcBef>
              <a:spcAft>
                <a:spcPts val="0"/>
              </a:spcAft>
              <a:buNone/>
            </a:pPr>
            <a:r>
              <a:rPr lang="en" b="1" dirty="0"/>
              <a:t>Results</a:t>
            </a:r>
            <a:endParaRPr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body" idx="1"/>
          </p:nvPr>
        </p:nvSpPr>
        <p:spPr>
          <a:xfrm>
            <a:off x="342870" y="1770418"/>
            <a:ext cx="9372600" cy="5133600"/>
          </a:xfrm>
          <a:prstGeom prst="rect">
            <a:avLst/>
          </a:prstGeom>
        </p:spPr>
        <p:txBody>
          <a:bodyPr spcFirstLastPara="1" wrap="square" lIns="113100" tIns="113100" rIns="113100" bIns="113100" anchor="t" anchorCtr="0">
            <a:noAutofit/>
          </a:bodyPr>
          <a:lstStyle/>
          <a:p>
            <a:pPr marL="457200" lvl="0" indent="-381000" algn="l" rtl="0">
              <a:lnSpc>
                <a:spcPct val="150000"/>
              </a:lnSpc>
              <a:spcBef>
                <a:spcPts val="0"/>
              </a:spcBef>
              <a:spcAft>
                <a:spcPts val="0"/>
              </a:spcAft>
              <a:buSzPts val="2400"/>
              <a:buChar char="●"/>
            </a:pPr>
            <a:r>
              <a:rPr lang="en" sz="2400"/>
              <a:t>For Turnip 5, Turnip 8, Turnip 13, &amp; Turnip 14, they are Small Spike Type. The price fell slightly in the previous period, and began to rise on Tuesday and Wednesday. It rose slightly for four consecutive times and reached its peak in the fourth time. The peak value can reach 2-3 times the purchase price.</a:t>
            </a:r>
            <a:endParaRPr sz="2400"/>
          </a:p>
          <a:p>
            <a:pPr marL="457200" lvl="0" indent="-381000" algn="l" rtl="0">
              <a:lnSpc>
                <a:spcPct val="150000"/>
              </a:lnSpc>
              <a:spcBef>
                <a:spcPts val="0"/>
              </a:spcBef>
              <a:spcAft>
                <a:spcPts val="0"/>
              </a:spcAft>
              <a:buSzPts val="2400"/>
              <a:buChar char="●"/>
            </a:pPr>
            <a:r>
              <a:rPr lang="en" sz="2400"/>
              <a:t>Lastly, Turnip 9 &amp; Turnip 11 are Decreasing Trend. Its price continuous decreasing within the week.</a:t>
            </a:r>
            <a:endParaRPr sz="2400"/>
          </a:p>
          <a:p>
            <a:pPr marL="0" lvl="0" indent="0" algn="l" rtl="0">
              <a:lnSpc>
                <a:spcPct val="150000"/>
              </a:lnSpc>
              <a:spcBef>
                <a:spcPts val="2000"/>
              </a:spcBef>
              <a:spcAft>
                <a:spcPts val="0"/>
              </a:spcAft>
              <a:buNone/>
            </a:pPr>
            <a:endParaRPr sz="2400"/>
          </a:p>
          <a:p>
            <a:pPr marL="457200" lvl="0" indent="0" algn="l" rtl="0">
              <a:lnSpc>
                <a:spcPct val="150000"/>
              </a:lnSpc>
              <a:spcBef>
                <a:spcPts val="2000"/>
              </a:spcBef>
              <a:spcAft>
                <a:spcPts val="2000"/>
              </a:spcAft>
              <a:buNone/>
            </a:pPr>
            <a:endParaRPr/>
          </a:p>
        </p:txBody>
      </p:sp>
      <p:sp>
        <p:nvSpPr>
          <p:cNvPr id="141" name="Google Shape;141;p25"/>
          <p:cNvSpPr txBox="1">
            <a:spLocks noGrp="1"/>
          </p:cNvSpPr>
          <p:nvPr>
            <p:ph type="title"/>
          </p:nvPr>
        </p:nvSpPr>
        <p:spPr>
          <a:xfrm>
            <a:off x="342895" y="647532"/>
            <a:ext cx="9372600" cy="926700"/>
          </a:xfrm>
          <a:prstGeom prst="rect">
            <a:avLst/>
          </a:prstGeom>
        </p:spPr>
        <p:txBody>
          <a:bodyPr spcFirstLastPara="1" wrap="square" lIns="113100" tIns="113100" rIns="113100" bIns="113100" anchor="t" anchorCtr="0">
            <a:noAutofit/>
          </a:bodyPr>
          <a:lstStyle/>
          <a:p>
            <a:pPr marL="0" lvl="0" indent="0" algn="ctr" rtl="0">
              <a:spcBef>
                <a:spcPts val="0"/>
              </a:spcBef>
              <a:spcAft>
                <a:spcPts val="0"/>
              </a:spcAft>
              <a:buNone/>
            </a:pPr>
            <a:r>
              <a:rPr lang="en" b="1"/>
              <a:t>Results</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342895" y="647532"/>
            <a:ext cx="9372600" cy="926700"/>
          </a:xfrm>
          <a:prstGeom prst="rect">
            <a:avLst/>
          </a:prstGeom>
        </p:spPr>
        <p:txBody>
          <a:bodyPr spcFirstLastPara="1" wrap="square" lIns="113100" tIns="113100" rIns="113100" bIns="113100" anchor="t" anchorCtr="0">
            <a:noAutofit/>
          </a:bodyPr>
          <a:lstStyle/>
          <a:p>
            <a:pPr marL="0" lvl="0" indent="0" algn="ctr" rtl="0">
              <a:spcBef>
                <a:spcPts val="0"/>
              </a:spcBef>
              <a:spcAft>
                <a:spcPts val="0"/>
              </a:spcAft>
              <a:buClr>
                <a:schemeClr val="dk1"/>
              </a:buClr>
              <a:buSzPts val="1100"/>
              <a:buFont typeface="Arial"/>
              <a:buNone/>
            </a:pPr>
            <a:r>
              <a:rPr lang="en" b="1" dirty="0" smtClean="0"/>
              <a:t>2</a:t>
            </a:r>
            <a:r>
              <a:rPr lang="en-US" b="1" dirty="0" smtClean="0"/>
              <a:t>.  </a:t>
            </a:r>
            <a:r>
              <a:rPr lang="en" b="1" dirty="0" smtClean="0"/>
              <a:t>Box </a:t>
            </a:r>
            <a:r>
              <a:rPr lang="en" b="1" dirty="0"/>
              <a:t>Plot</a:t>
            </a:r>
            <a:endParaRPr b="1" dirty="0"/>
          </a:p>
          <a:p>
            <a:pPr marL="0" lvl="0" indent="0" algn="ctr" rtl="0">
              <a:spcBef>
                <a:spcPts val="0"/>
              </a:spcBef>
              <a:spcAft>
                <a:spcPts val="0"/>
              </a:spcAft>
              <a:buNone/>
            </a:pPr>
            <a:endParaRPr b="1" dirty="0"/>
          </a:p>
        </p:txBody>
      </p:sp>
      <p:pic>
        <p:nvPicPr>
          <p:cNvPr id="153" name="Google Shape;153;p27"/>
          <p:cNvPicPr preferRelativeResize="0"/>
          <p:nvPr/>
        </p:nvPicPr>
        <p:blipFill>
          <a:blip r:embed="rId3">
            <a:alphaModFix/>
          </a:blip>
          <a:stretch>
            <a:fillRect/>
          </a:stretch>
        </p:blipFill>
        <p:spPr>
          <a:xfrm>
            <a:off x="860376" y="1728225"/>
            <a:ext cx="8547700" cy="5510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body" idx="1"/>
          </p:nvPr>
        </p:nvSpPr>
        <p:spPr>
          <a:xfrm>
            <a:off x="342875" y="1770426"/>
            <a:ext cx="9372600" cy="5643300"/>
          </a:xfrm>
          <a:prstGeom prst="rect">
            <a:avLst/>
          </a:prstGeom>
        </p:spPr>
        <p:txBody>
          <a:bodyPr spcFirstLastPara="1" wrap="square" lIns="113100" tIns="113100" rIns="113100" bIns="113100" anchor="t" anchorCtr="0">
            <a:noAutofit/>
          </a:bodyPr>
          <a:lstStyle/>
          <a:p>
            <a:pPr marL="457200" lvl="0" indent="-381000" algn="l" rtl="0">
              <a:spcBef>
                <a:spcPts val="0"/>
              </a:spcBef>
              <a:spcAft>
                <a:spcPts val="0"/>
              </a:spcAft>
              <a:buSzPts val="2400"/>
              <a:buChar char="●"/>
            </a:pPr>
            <a:r>
              <a:rPr lang="en" sz="2400"/>
              <a:t>From the Box Plot, the medians of market price from Wednesday AM to Thursday PM are higher than any other time. Also, outliers that well above the normal market price appeared during the same period.</a:t>
            </a:r>
            <a:endParaRPr sz="2400"/>
          </a:p>
          <a:p>
            <a:pPr marL="457200" lvl="0" indent="0" algn="l" rtl="0">
              <a:spcBef>
                <a:spcPts val="2000"/>
              </a:spcBef>
              <a:spcAft>
                <a:spcPts val="0"/>
              </a:spcAft>
              <a:buNone/>
            </a:pPr>
            <a:endParaRPr sz="2400"/>
          </a:p>
          <a:p>
            <a:pPr marL="457200" lvl="0" indent="-381000" algn="l" rtl="0">
              <a:spcBef>
                <a:spcPts val="2000"/>
              </a:spcBef>
              <a:spcAft>
                <a:spcPts val="0"/>
              </a:spcAft>
              <a:buSzPts val="2400"/>
              <a:buChar char="●"/>
            </a:pPr>
            <a:r>
              <a:rPr lang="en" sz="2400"/>
              <a:t>From the Box Plot, we also found that the market price after Thursday PM are showing in a decreasing trend. The probability to get a good selling price will be much lower from Thursday PM. </a:t>
            </a:r>
            <a:endParaRPr sz="2400"/>
          </a:p>
          <a:p>
            <a:pPr marL="457200" lvl="0" indent="0" algn="l" rtl="0">
              <a:spcBef>
                <a:spcPts val="2000"/>
              </a:spcBef>
              <a:spcAft>
                <a:spcPts val="2000"/>
              </a:spcAft>
              <a:buNone/>
            </a:pPr>
            <a:endParaRPr sz="2400"/>
          </a:p>
        </p:txBody>
      </p:sp>
      <p:sp>
        <p:nvSpPr>
          <p:cNvPr id="159" name="Google Shape;159;p28"/>
          <p:cNvSpPr txBox="1">
            <a:spLocks noGrp="1"/>
          </p:cNvSpPr>
          <p:nvPr>
            <p:ph type="title"/>
          </p:nvPr>
        </p:nvSpPr>
        <p:spPr>
          <a:xfrm>
            <a:off x="342895" y="647532"/>
            <a:ext cx="9372600" cy="926700"/>
          </a:xfrm>
          <a:prstGeom prst="rect">
            <a:avLst/>
          </a:prstGeom>
        </p:spPr>
        <p:txBody>
          <a:bodyPr spcFirstLastPara="1" wrap="square" lIns="113100" tIns="113100" rIns="113100" bIns="113100" anchor="t" anchorCtr="0">
            <a:noAutofit/>
          </a:bodyPr>
          <a:lstStyle/>
          <a:p>
            <a:pPr marL="0" lvl="0" indent="0" algn="ctr" rtl="0">
              <a:spcBef>
                <a:spcPts val="0"/>
              </a:spcBef>
              <a:spcAft>
                <a:spcPts val="0"/>
              </a:spcAft>
              <a:buNone/>
            </a:pPr>
            <a:r>
              <a:rPr lang="en" b="1" dirty="0"/>
              <a:t>Results</a:t>
            </a:r>
            <a:endParaRPr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342895" y="647532"/>
            <a:ext cx="9372600" cy="926700"/>
          </a:xfrm>
          <a:prstGeom prst="rect">
            <a:avLst/>
          </a:prstGeom>
        </p:spPr>
        <p:txBody>
          <a:bodyPr spcFirstLastPara="1" wrap="square" lIns="113100" tIns="113100" rIns="113100" bIns="113100" anchor="t" anchorCtr="0">
            <a:noAutofit/>
          </a:bodyPr>
          <a:lstStyle/>
          <a:p>
            <a:pPr marL="0" lvl="0" indent="0" algn="ctr" rtl="0">
              <a:spcBef>
                <a:spcPts val="0"/>
              </a:spcBef>
              <a:spcAft>
                <a:spcPts val="0"/>
              </a:spcAft>
              <a:buClr>
                <a:schemeClr val="dk1"/>
              </a:buClr>
              <a:buSzPts val="1100"/>
              <a:buFont typeface="Arial"/>
              <a:buNone/>
            </a:pPr>
            <a:r>
              <a:rPr lang="en" b="1" dirty="0" smtClean="0"/>
              <a:t>3</a:t>
            </a:r>
            <a:r>
              <a:rPr lang="en-US" b="1" dirty="0" smtClean="0"/>
              <a:t>. </a:t>
            </a:r>
            <a:r>
              <a:rPr lang="en" b="1" dirty="0" smtClean="0"/>
              <a:t> </a:t>
            </a:r>
            <a:r>
              <a:rPr lang="en" b="1" dirty="0"/>
              <a:t>Histogram &amp; Density Plot</a:t>
            </a:r>
            <a:endParaRPr b="1" dirty="0"/>
          </a:p>
          <a:p>
            <a:pPr marL="0" lvl="0" indent="0" algn="ctr" rtl="0">
              <a:spcBef>
                <a:spcPts val="0"/>
              </a:spcBef>
              <a:spcAft>
                <a:spcPts val="0"/>
              </a:spcAft>
              <a:buNone/>
            </a:pPr>
            <a:endParaRPr b="1" dirty="0"/>
          </a:p>
        </p:txBody>
      </p:sp>
      <p:pic>
        <p:nvPicPr>
          <p:cNvPr id="165" name="Google Shape;165;p29"/>
          <p:cNvPicPr preferRelativeResize="0"/>
          <p:nvPr/>
        </p:nvPicPr>
        <p:blipFill>
          <a:blip r:embed="rId3">
            <a:alphaModFix/>
          </a:blip>
          <a:stretch>
            <a:fillRect/>
          </a:stretch>
        </p:blipFill>
        <p:spPr>
          <a:xfrm>
            <a:off x="1219200" y="1574232"/>
            <a:ext cx="7620000" cy="5715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body" idx="1"/>
          </p:nvPr>
        </p:nvSpPr>
        <p:spPr>
          <a:xfrm>
            <a:off x="342870" y="1770418"/>
            <a:ext cx="9372600" cy="5133600"/>
          </a:xfrm>
          <a:prstGeom prst="rect">
            <a:avLst/>
          </a:prstGeom>
        </p:spPr>
        <p:txBody>
          <a:bodyPr spcFirstLastPara="1" wrap="square" lIns="113100" tIns="113100" rIns="113100" bIns="113100" anchor="t" anchorCtr="0">
            <a:noAutofit/>
          </a:bodyPr>
          <a:lstStyle/>
          <a:p>
            <a:pPr marL="457200" lvl="0" indent="-381000" algn="l" rtl="0">
              <a:spcBef>
                <a:spcPts val="0"/>
              </a:spcBef>
              <a:spcAft>
                <a:spcPts val="0"/>
              </a:spcAft>
              <a:buSzPts val="2400"/>
              <a:buChar char="●"/>
            </a:pPr>
            <a:r>
              <a:rPr lang="en" sz="2400"/>
              <a:t>From the plot, we can see that the graph is right-skewed. It is a positive skewed. With the right-skewed graph, the mean always comes to the right of the mode.</a:t>
            </a:r>
            <a:endParaRPr sz="2400"/>
          </a:p>
          <a:p>
            <a:pPr marL="0" lvl="0" indent="0" algn="l" rtl="0">
              <a:spcBef>
                <a:spcPts val="2000"/>
              </a:spcBef>
              <a:spcAft>
                <a:spcPts val="0"/>
              </a:spcAft>
              <a:buNone/>
            </a:pPr>
            <a:endParaRPr sz="2400"/>
          </a:p>
          <a:p>
            <a:pPr marL="457200" lvl="0" indent="-381000" algn="l" rtl="0">
              <a:spcBef>
                <a:spcPts val="2000"/>
              </a:spcBef>
              <a:spcAft>
                <a:spcPts val="0"/>
              </a:spcAft>
              <a:buSzPts val="2400"/>
              <a:buChar char="●"/>
            </a:pPr>
            <a:r>
              <a:rPr lang="en" sz="2400"/>
              <a:t>We can see that as the prices go higher, the probability of getting high prices become very small and the appearance is very random. </a:t>
            </a:r>
            <a:endParaRPr sz="2400"/>
          </a:p>
        </p:txBody>
      </p:sp>
      <p:sp>
        <p:nvSpPr>
          <p:cNvPr id="171" name="Google Shape;171;p30"/>
          <p:cNvSpPr txBox="1">
            <a:spLocks noGrp="1"/>
          </p:cNvSpPr>
          <p:nvPr>
            <p:ph type="title"/>
          </p:nvPr>
        </p:nvSpPr>
        <p:spPr>
          <a:xfrm>
            <a:off x="342895" y="647532"/>
            <a:ext cx="9372600" cy="926700"/>
          </a:xfrm>
          <a:prstGeom prst="rect">
            <a:avLst/>
          </a:prstGeom>
        </p:spPr>
        <p:txBody>
          <a:bodyPr spcFirstLastPara="1" wrap="square" lIns="113100" tIns="113100" rIns="113100" bIns="113100" anchor="t" anchorCtr="0">
            <a:noAutofit/>
          </a:bodyPr>
          <a:lstStyle/>
          <a:p>
            <a:pPr marL="0" lvl="0" indent="0" algn="ctr" rtl="0">
              <a:spcBef>
                <a:spcPts val="0"/>
              </a:spcBef>
              <a:spcAft>
                <a:spcPts val="0"/>
              </a:spcAft>
              <a:buNone/>
            </a:pPr>
            <a:r>
              <a:rPr lang="en" b="1"/>
              <a:t>Results</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body" idx="1"/>
          </p:nvPr>
        </p:nvSpPr>
        <p:spPr>
          <a:xfrm>
            <a:off x="342870" y="1313218"/>
            <a:ext cx="9372600" cy="5133600"/>
          </a:xfrm>
          <a:prstGeom prst="rect">
            <a:avLst/>
          </a:prstGeom>
        </p:spPr>
        <p:txBody>
          <a:bodyPr spcFirstLastPara="1" wrap="square" lIns="113100" tIns="113100" rIns="113100" bIns="113100" anchor="t" anchorCtr="0">
            <a:noAutofit/>
          </a:bodyPr>
          <a:lstStyle/>
          <a:p>
            <a:pPr marL="0" lvl="0" indent="0" algn="l" rtl="0">
              <a:spcBef>
                <a:spcPts val="0"/>
              </a:spcBef>
              <a:spcAft>
                <a:spcPts val="0"/>
              </a:spcAft>
              <a:buNone/>
            </a:pPr>
            <a:r>
              <a:rPr lang="en"/>
              <a:t>After all analysis ,we conclude that: </a:t>
            </a:r>
            <a:endParaRPr/>
          </a:p>
          <a:p>
            <a:pPr marL="457200" lvl="0" indent="-368300" algn="l" rtl="0">
              <a:spcBef>
                <a:spcPts val="2000"/>
              </a:spcBef>
              <a:spcAft>
                <a:spcPts val="0"/>
              </a:spcAft>
              <a:buSzPts val="2200"/>
              <a:buChar char="●"/>
            </a:pPr>
            <a:r>
              <a:rPr lang="en"/>
              <a:t>There are four different trends in the price market, which directly determined different best selling points. They are as follow:</a:t>
            </a:r>
            <a:endParaRPr/>
          </a:p>
          <a:p>
            <a:pPr marL="914400" lvl="1" indent="-336550" algn="l" rtl="0">
              <a:spcBef>
                <a:spcPts val="0"/>
              </a:spcBef>
              <a:spcAft>
                <a:spcPts val="0"/>
              </a:spcAft>
              <a:buSzPts val="1700"/>
              <a:buChar char="○"/>
            </a:pPr>
            <a:r>
              <a:rPr lang="en" sz="2300" b="1">
                <a:solidFill>
                  <a:srgbClr val="FF0000"/>
                </a:solidFill>
              </a:rPr>
              <a:t>Decreasing Trend:</a:t>
            </a:r>
            <a:r>
              <a:rPr lang="en" sz="2100"/>
              <a:t> As its name implies, the price are expected to continue falling. Sell them as soon as possible. </a:t>
            </a:r>
            <a:endParaRPr sz="2100"/>
          </a:p>
          <a:p>
            <a:pPr marL="914400" lvl="1" indent="-336550" algn="l" rtl="0">
              <a:spcBef>
                <a:spcPts val="0"/>
              </a:spcBef>
              <a:spcAft>
                <a:spcPts val="0"/>
              </a:spcAft>
              <a:buSzPts val="1700"/>
              <a:buChar char="○"/>
            </a:pPr>
            <a:r>
              <a:rPr lang="en" sz="2300" b="1">
                <a:solidFill>
                  <a:srgbClr val="6AA84F"/>
                </a:solidFill>
              </a:rPr>
              <a:t>Large Spike Type:</a:t>
            </a:r>
            <a:r>
              <a:rPr lang="en" sz="2300" b="1">
                <a:solidFill>
                  <a:srgbClr val="F1C232"/>
                </a:solidFill>
              </a:rPr>
              <a:t> </a:t>
            </a:r>
            <a:r>
              <a:rPr lang="en" sz="2100"/>
              <a:t>The large spike type price trend have three rising points and the third one will create the peak. Sell the turnips at the third peak point.</a:t>
            </a:r>
            <a:endParaRPr sz="2100"/>
          </a:p>
          <a:p>
            <a:pPr marL="914400" lvl="1" indent="-336550" algn="l" rtl="0">
              <a:spcBef>
                <a:spcPts val="0"/>
              </a:spcBef>
              <a:spcAft>
                <a:spcPts val="0"/>
              </a:spcAft>
              <a:buSzPts val="1700"/>
              <a:buChar char="○"/>
            </a:pPr>
            <a:r>
              <a:rPr lang="en" sz="2300" b="1">
                <a:solidFill>
                  <a:srgbClr val="3C78D8"/>
                </a:solidFill>
              </a:rPr>
              <a:t>Small Spike Type:</a:t>
            </a:r>
            <a:r>
              <a:rPr lang="en" sz="2300" b="1">
                <a:solidFill>
                  <a:srgbClr val="6AA84F"/>
                </a:solidFill>
              </a:rPr>
              <a:t> </a:t>
            </a:r>
            <a:r>
              <a:rPr lang="en" sz="2100"/>
              <a:t>The small spike type price trend have four rising points and the fourth one will create the peak. Don’t be hesitate to sell it at the fourth peak point.</a:t>
            </a:r>
            <a:endParaRPr sz="2100"/>
          </a:p>
          <a:p>
            <a:pPr marL="914400" lvl="1" indent="-336550" algn="l" rtl="0">
              <a:spcBef>
                <a:spcPts val="0"/>
              </a:spcBef>
              <a:spcAft>
                <a:spcPts val="0"/>
              </a:spcAft>
              <a:buSzPts val="1700"/>
              <a:buChar char="○"/>
            </a:pPr>
            <a:r>
              <a:rPr lang="en" sz="2300" b="1">
                <a:solidFill>
                  <a:srgbClr val="9900FF"/>
                </a:solidFill>
              </a:rPr>
              <a:t>Fluctuating Trend:</a:t>
            </a:r>
            <a:r>
              <a:rPr lang="en" sz="2100"/>
              <a:t> The buy-in price was not high. The price will fluctuates slightly but not plunge suddenly during the week. You can sell turnips at a stable price.</a:t>
            </a:r>
            <a:endParaRPr sz="2100"/>
          </a:p>
          <a:p>
            <a:pPr marL="914400" lvl="0" indent="0" algn="l" rtl="0">
              <a:spcBef>
                <a:spcPts val="0"/>
              </a:spcBef>
              <a:spcAft>
                <a:spcPts val="2000"/>
              </a:spcAft>
              <a:buNone/>
            </a:pPr>
            <a:endParaRPr sz="2400"/>
          </a:p>
        </p:txBody>
      </p:sp>
      <p:sp>
        <p:nvSpPr>
          <p:cNvPr id="177" name="Google Shape;177;p31"/>
          <p:cNvSpPr txBox="1">
            <a:spLocks noGrp="1"/>
          </p:cNvSpPr>
          <p:nvPr>
            <p:ph type="title"/>
          </p:nvPr>
        </p:nvSpPr>
        <p:spPr>
          <a:xfrm>
            <a:off x="342895" y="342732"/>
            <a:ext cx="9372600" cy="926700"/>
          </a:xfrm>
          <a:prstGeom prst="rect">
            <a:avLst/>
          </a:prstGeom>
        </p:spPr>
        <p:txBody>
          <a:bodyPr spcFirstLastPara="1" wrap="square" lIns="113100" tIns="113100" rIns="113100" bIns="113100" anchor="t" anchorCtr="0">
            <a:noAutofit/>
          </a:bodyPr>
          <a:lstStyle/>
          <a:p>
            <a:pPr marL="0" lvl="0" indent="0" algn="ctr" rtl="0">
              <a:spcBef>
                <a:spcPts val="0"/>
              </a:spcBef>
              <a:spcAft>
                <a:spcPts val="0"/>
              </a:spcAft>
              <a:buNone/>
            </a:pPr>
            <a:r>
              <a:rPr lang="en" b="1"/>
              <a:t>Discussion</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title"/>
          </p:nvPr>
        </p:nvSpPr>
        <p:spPr>
          <a:xfrm>
            <a:off x="342870" y="672482"/>
            <a:ext cx="9372600" cy="926700"/>
          </a:xfrm>
          <a:prstGeom prst="rect">
            <a:avLst/>
          </a:prstGeom>
        </p:spPr>
        <p:txBody>
          <a:bodyPr spcFirstLastPara="1" wrap="square" lIns="113100" tIns="113100" rIns="113100" bIns="113100" anchor="t" anchorCtr="0">
            <a:noAutofit/>
          </a:bodyPr>
          <a:lstStyle/>
          <a:p>
            <a:pPr marL="457200" lvl="0" indent="-457200" algn="l" rtl="0">
              <a:spcBef>
                <a:spcPts val="0"/>
              </a:spcBef>
              <a:spcAft>
                <a:spcPts val="0"/>
              </a:spcAft>
              <a:buSzPts val="3600"/>
              <a:buChar char="●"/>
            </a:pPr>
            <a:r>
              <a:rPr lang="en" sz="3600"/>
              <a:t>Classified Graph</a:t>
            </a:r>
            <a:endParaRPr sz="3600"/>
          </a:p>
        </p:txBody>
      </p:sp>
      <p:sp>
        <p:nvSpPr>
          <p:cNvPr id="183" name="Google Shape;183;p32"/>
          <p:cNvSpPr txBox="1">
            <a:spLocks noGrp="1"/>
          </p:cNvSpPr>
          <p:nvPr>
            <p:ph type="body" idx="1"/>
          </p:nvPr>
        </p:nvSpPr>
        <p:spPr>
          <a:xfrm>
            <a:off x="342870" y="1770418"/>
            <a:ext cx="9372600" cy="5133600"/>
          </a:xfrm>
          <a:prstGeom prst="rect">
            <a:avLst/>
          </a:prstGeom>
        </p:spPr>
        <p:txBody>
          <a:bodyPr spcFirstLastPara="1" wrap="square" lIns="113100" tIns="113100" rIns="113100" bIns="113100" anchor="t" anchorCtr="0">
            <a:noAutofit/>
          </a:bodyPr>
          <a:lstStyle/>
          <a:p>
            <a:pPr marL="0" lvl="0" indent="0" algn="l" rtl="0">
              <a:spcBef>
                <a:spcPts val="0"/>
              </a:spcBef>
              <a:spcAft>
                <a:spcPts val="0"/>
              </a:spcAft>
              <a:buNone/>
            </a:pPr>
            <a:endParaRPr/>
          </a:p>
          <a:p>
            <a:pPr marL="0" lvl="0" indent="0" algn="l" rtl="0">
              <a:spcBef>
                <a:spcPts val="2000"/>
              </a:spcBef>
              <a:spcAft>
                <a:spcPts val="0"/>
              </a:spcAft>
              <a:buNone/>
            </a:pPr>
            <a:endParaRPr/>
          </a:p>
          <a:p>
            <a:pPr marL="0" lvl="0" indent="0" algn="l" rtl="0">
              <a:spcBef>
                <a:spcPts val="2000"/>
              </a:spcBef>
              <a:spcAft>
                <a:spcPts val="2000"/>
              </a:spcAft>
              <a:buNone/>
            </a:pPr>
            <a:endParaRPr/>
          </a:p>
        </p:txBody>
      </p:sp>
      <p:pic>
        <p:nvPicPr>
          <p:cNvPr id="184" name="Google Shape;184;p32"/>
          <p:cNvPicPr preferRelativeResize="0"/>
          <p:nvPr/>
        </p:nvPicPr>
        <p:blipFill>
          <a:blip r:embed="rId3">
            <a:alphaModFix/>
          </a:blip>
          <a:stretch>
            <a:fillRect/>
          </a:stretch>
        </p:blipFill>
        <p:spPr>
          <a:xfrm>
            <a:off x="131138" y="1699813"/>
            <a:ext cx="9796124" cy="5274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42870" y="672482"/>
            <a:ext cx="9372600" cy="926700"/>
          </a:xfrm>
          <a:prstGeom prst="rect">
            <a:avLst/>
          </a:prstGeom>
        </p:spPr>
        <p:txBody>
          <a:bodyPr spcFirstLastPara="1" wrap="square" lIns="113100" tIns="113100" rIns="113100" bIns="113100" anchor="t" anchorCtr="0">
            <a:noAutofit/>
          </a:bodyPr>
          <a:lstStyle/>
          <a:p>
            <a:pPr marL="0" lvl="0" indent="0" algn="ctr" rtl="0">
              <a:spcBef>
                <a:spcPts val="0"/>
              </a:spcBef>
              <a:spcAft>
                <a:spcPts val="0"/>
              </a:spcAft>
              <a:buNone/>
            </a:pPr>
            <a:r>
              <a:rPr lang="en" b="1"/>
              <a:t>Contents</a:t>
            </a:r>
            <a:endParaRPr b="1"/>
          </a:p>
        </p:txBody>
      </p:sp>
      <p:sp>
        <p:nvSpPr>
          <p:cNvPr id="70" name="Google Shape;70;p14"/>
          <p:cNvSpPr txBox="1">
            <a:spLocks noGrp="1"/>
          </p:cNvSpPr>
          <p:nvPr>
            <p:ph type="body" idx="1"/>
          </p:nvPr>
        </p:nvSpPr>
        <p:spPr>
          <a:xfrm>
            <a:off x="342875" y="1599175"/>
            <a:ext cx="9372600" cy="5304900"/>
          </a:xfrm>
          <a:prstGeom prst="rect">
            <a:avLst/>
          </a:prstGeom>
        </p:spPr>
        <p:txBody>
          <a:bodyPr spcFirstLastPara="1" wrap="square" lIns="113100" tIns="113100" rIns="113100" bIns="113100" anchor="t" anchorCtr="0">
            <a:noAutofit/>
          </a:bodyPr>
          <a:lstStyle/>
          <a:p>
            <a:pPr marL="457200" lvl="0" indent="-393700" algn="l" rtl="0">
              <a:lnSpc>
                <a:spcPct val="150000"/>
              </a:lnSpc>
              <a:spcBef>
                <a:spcPts val="0"/>
              </a:spcBef>
              <a:spcAft>
                <a:spcPts val="0"/>
              </a:spcAft>
              <a:buSzPts val="2600"/>
              <a:buChar char="●"/>
            </a:pPr>
            <a:r>
              <a:rPr lang="en" sz="2600" b="1"/>
              <a:t>Background</a:t>
            </a:r>
            <a:endParaRPr sz="2600" b="1"/>
          </a:p>
          <a:p>
            <a:pPr marL="457200" lvl="0" indent="-393700" algn="l" rtl="0">
              <a:lnSpc>
                <a:spcPct val="150000"/>
              </a:lnSpc>
              <a:spcBef>
                <a:spcPts val="0"/>
              </a:spcBef>
              <a:spcAft>
                <a:spcPts val="0"/>
              </a:spcAft>
              <a:buSzPts val="2600"/>
              <a:buChar char="●"/>
            </a:pPr>
            <a:r>
              <a:rPr lang="en" sz="2600" b="1"/>
              <a:t>Abstract</a:t>
            </a:r>
            <a:endParaRPr sz="2600" b="1"/>
          </a:p>
          <a:p>
            <a:pPr marL="457200" lvl="0" indent="-393700" algn="l" rtl="0">
              <a:lnSpc>
                <a:spcPct val="150000"/>
              </a:lnSpc>
              <a:spcBef>
                <a:spcPts val="0"/>
              </a:spcBef>
              <a:spcAft>
                <a:spcPts val="0"/>
              </a:spcAft>
              <a:buSzPts val="2600"/>
              <a:buChar char="●"/>
            </a:pPr>
            <a:r>
              <a:rPr lang="en" sz="2600" b="1"/>
              <a:t>Introduction</a:t>
            </a:r>
            <a:endParaRPr sz="2600" b="1"/>
          </a:p>
          <a:p>
            <a:pPr marL="457200" lvl="0" indent="-393700" algn="l" rtl="0">
              <a:lnSpc>
                <a:spcPct val="150000"/>
              </a:lnSpc>
              <a:spcBef>
                <a:spcPts val="0"/>
              </a:spcBef>
              <a:spcAft>
                <a:spcPts val="0"/>
              </a:spcAft>
              <a:buSzPts val="2600"/>
              <a:buChar char="●"/>
            </a:pPr>
            <a:r>
              <a:rPr lang="en" sz="2600" b="1"/>
              <a:t>Materials &amp; Methods</a:t>
            </a:r>
            <a:endParaRPr sz="2600" b="1"/>
          </a:p>
          <a:p>
            <a:pPr marL="457200" lvl="0" indent="-393700" algn="l" rtl="0">
              <a:lnSpc>
                <a:spcPct val="150000"/>
              </a:lnSpc>
              <a:spcBef>
                <a:spcPts val="0"/>
              </a:spcBef>
              <a:spcAft>
                <a:spcPts val="0"/>
              </a:spcAft>
              <a:buSzPts val="2600"/>
              <a:buChar char="●"/>
            </a:pPr>
            <a:r>
              <a:rPr lang="en" sz="2600" b="1"/>
              <a:t>Results</a:t>
            </a:r>
            <a:endParaRPr sz="2600" b="1"/>
          </a:p>
          <a:p>
            <a:pPr marL="457200" lvl="0" indent="-393700" algn="l" rtl="0">
              <a:lnSpc>
                <a:spcPct val="150000"/>
              </a:lnSpc>
              <a:spcBef>
                <a:spcPts val="0"/>
              </a:spcBef>
              <a:spcAft>
                <a:spcPts val="0"/>
              </a:spcAft>
              <a:buSzPts val="2600"/>
              <a:buChar char="●"/>
            </a:pPr>
            <a:r>
              <a:rPr lang="en" sz="2600" b="1"/>
              <a:t>Discussion</a:t>
            </a:r>
            <a:endParaRPr sz="2600" b="1"/>
          </a:p>
          <a:p>
            <a:pPr marL="457200" lvl="0" indent="-393700" algn="l" rtl="0">
              <a:lnSpc>
                <a:spcPct val="150000"/>
              </a:lnSpc>
              <a:spcBef>
                <a:spcPts val="0"/>
              </a:spcBef>
              <a:spcAft>
                <a:spcPts val="0"/>
              </a:spcAft>
              <a:buSzPts val="2600"/>
              <a:buChar char="●"/>
            </a:pPr>
            <a:r>
              <a:rPr lang="en" sz="2600" b="1"/>
              <a:t>Acknowledgements</a:t>
            </a:r>
            <a:endParaRPr sz="2600" b="1"/>
          </a:p>
          <a:p>
            <a:pPr marL="457200" lvl="0" indent="-393700" algn="l" rtl="0">
              <a:lnSpc>
                <a:spcPct val="150000"/>
              </a:lnSpc>
              <a:spcBef>
                <a:spcPts val="0"/>
              </a:spcBef>
              <a:spcAft>
                <a:spcPts val="0"/>
              </a:spcAft>
              <a:buSzPts val="2600"/>
              <a:buChar char="●"/>
            </a:pPr>
            <a:r>
              <a:rPr lang="en" sz="2600" b="1"/>
              <a:t>Literature Cited</a:t>
            </a:r>
            <a:endParaRPr sz="2600" b="1"/>
          </a:p>
          <a:p>
            <a:pPr marL="457200" lvl="0" indent="-393700" algn="l" rtl="0">
              <a:lnSpc>
                <a:spcPct val="150000"/>
              </a:lnSpc>
              <a:spcBef>
                <a:spcPts val="0"/>
              </a:spcBef>
              <a:spcAft>
                <a:spcPts val="0"/>
              </a:spcAft>
              <a:buSzPts val="2600"/>
              <a:buChar char="●"/>
            </a:pPr>
            <a:r>
              <a:rPr lang="en" sz="2600" b="1"/>
              <a:t>Improvement</a:t>
            </a:r>
            <a:endParaRPr sz="26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body" idx="1"/>
          </p:nvPr>
        </p:nvSpPr>
        <p:spPr>
          <a:xfrm>
            <a:off x="342870" y="1770418"/>
            <a:ext cx="9372600" cy="5133600"/>
          </a:xfrm>
          <a:prstGeom prst="rect">
            <a:avLst/>
          </a:prstGeom>
        </p:spPr>
        <p:txBody>
          <a:bodyPr spcFirstLastPara="1" wrap="square" lIns="113100" tIns="113100" rIns="113100" bIns="113100" anchor="t" anchorCtr="0">
            <a:noAutofit/>
          </a:bodyPr>
          <a:lstStyle/>
          <a:p>
            <a:pPr marL="0" lvl="0" indent="0" algn="l" rtl="0">
              <a:spcBef>
                <a:spcPts val="0"/>
              </a:spcBef>
              <a:spcAft>
                <a:spcPts val="0"/>
              </a:spcAft>
              <a:buNone/>
            </a:pPr>
            <a:endParaRPr/>
          </a:p>
          <a:p>
            <a:pPr marL="457200" lvl="0" indent="-368300" algn="l" rtl="0">
              <a:spcBef>
                <a:spcPts val="2000"/>
              </a:spcBef>
              <a:spcAft>
                <a:spcPts val="0"/>
              </a:spcAft>
              <a:buSzPts val="2200"/>
              <a:buChar char="●"/>
            </a:pPr>
            <a:r>
              <a:rPr lang="en"/>
              <a:t>No matter which price trend your turnips have, selling turnips on Wednesday and Thursday have more chances of getting a highest profit. And do not keep turnips until Friday.</a:t>
            </a:r>
            <a:endParaRPr sz="2400"/>
          </a:p>
        </p:txBody>
      </p:sp>
      <p:sp>
        <p:nvSpPr>
          <p:cNvPr id="190" name="Google Shape;190;p33"/>
          <p:cNvSpPr txBox="1">
            <a:spLocks noGrp="1"/>
          </p:cNvSpPr>
          <p:nvPr>
            <p:ph type="title"/>
          </p:nvPr>
        </p:nvSpPr>
        <p:spPr>
          <a:xfrm>
            <a:off x="342895" y="647532"/>
            <a:ext cx="9372600" cy="926700"/>
          </a:xfrm>
          <a:prstGeom prst="rect">
            <a:avLst/>
          </a:prstGeom>
        </p:spPr>
        <p:txBody>
          <a:bodyPr spcFirstLastPara="1" wrap="square" lIns="113100" tIns="113100" rIns="113100" bIns="113100" anchor="t" anchorCtr="0">
            <a:noAutofit/>
          </a:bodyPr>
          <a:lstStyle/>
          <a:p>
            <a:pPr marL="0" lvl="0" indent="0" algn="ctr" rtl="0">
              <a:spcBef>
                <a:spcPts val="0"/>
              </a:spcBef>
              <a:spcAft>
                <a:spcPts val="0"/>
              </a:spcAft>
              <a:buNone/>
            </a:pPr>
            <a:r>
              <a:rPr lang="en" b="1"/>
              <a:t>Discussion</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p:nvPr/>
        </p:nvSpPr>
        <p:spPr>
          <a:xfrm>
            <a:off x="6379900" y="457200"/>
            <a:ext cx="3635700" cy="598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latin typeface="Old Standard TT"/>
                <a:ea typeface="Old Standard TT"/>
                <a:cs typeface="Old Standard TT"/>
                <a:sym typeface="Old Standard TT"/>
              </a:rPr>
              <a:t>Improvement</a:t>
            </a:r>
            <a:endParaRPr sz="3000" b="1">
              <a:latin typeface="Old Standard TT"/>
              <a:ea typeface="Old Standard TT"/>
              <a:cs typeface="Old Standard TT"/>
              <a:sym typeface="Old Standard TT"/>
            </a:endParaRPr>
          </a:p>
          <a:p>
            <a:pPr marL="0" lvl="0" indent="0" algn="l" rtl="0">
              <a:spcBef>
                <a:spcPts val="0"/>
              </a:spcBef>
              <a:spcAft>
                <a:spcPts val="0"/>
              </a:spcAft>
              <a:buNone/>
            </a:pPr>
            <a:endParaRPr sz="3000" b="1">
              <a:latin typeface="Old Standard TT"/>
              <a:ea typeface="Old Standard TT"/>
              <a:cs typeface="Old Standard TT"/>
              <a:sym typeface="Old Standard TT"/>
            </a:endParaRPr>
          </a:p>
          <a:p>
            <a:pPr marL="0" lvl="0" indent="0" algn="l" rtl="0">
              <a:spcBef>
                <a:spcPts val="0"/>
              </a:spcBef>
              <a:spcAft>
                <a:spcPts val="0"/>
              </a:spcAft>
              <a:buNone/>
            </a:pPr>
            <a:endParaRPr sz="2400">
              <a:latin typeface="Old Standard TT"/>
              <a:ea typeface="Old Standard TT"/>
              <a:cs typeface="Old Standard TT"/>
              <a:sym typeface="Old Standard TT"/>
            </a:endParaRPr>
          </a:p>
          <a:p>
            <a:pPr marL="0" lvl="0" indent="0" algn="l" rtl="0">
              <a:spcBef>
                <a:spcPts val="0"/>
              </a:spcBef>
              <a:spcAft>
                <a:spcPts val="0"/>
              </a:spcAft>
              <a:buNone/>
            </a:pPr>
            <a:r>
              <a:rPr lang="en" sz="2200">
                <a:solidFill>
                  <a:schemeClr val="dk1"/>
                </a:solidFill>
                <a:latin typeface="Old Standard TT"/>
                <a:ea typeface="Old Standard TT"/>
                <a:cs typeface="Old Standard TT"/>
                <a:sym typeface="Old Standard TT"/>
              </a:rPr>
              <a:t>To improve our research, </a:t>
            </a:r>
            <a:r>
              <a:rPr lang="en" sz="2400">
                <a:solidFill>
                  <a:schemeClr val="dk1"/>
                </a:solidFill>
                <a:latin typeface="Old Standard TT"/>
                <a:ea typeface="Old Standard TT"/>
                <a:cs typeface="Old Standard TT"/>
                <a:sym typeface="Old Standard TT"/>
              </a:rPr>
              <a:t>w</a:t>
            </a:r>
            <a:r>
              <a:rPr lang="en" sz="2400">
                <a:latin typeface="Old Standard TT"/>
                <a:ea typeface="Old Standard TT"/>
                <a:cs typeface="Old Standard TT"/>
                <a:sym typeface="Old Standard TT"/>
              </a:rPr>
              <a:t>e made a step chart on the left to show how to observe the price trend. </a:t>
            </a:r>
            <a:endParaRPr sz="2400">
              <a:latin typeface="Old Standard TT"/>
              <a:ea typeface="Old Standard TT"/>
              <a:cs typeface="Old Standard TT"/>
              <a:sym typeface="Old Standard TT"/>
            </a:endParaRPr>
          </a:p>
        </p:txBody>
      </p:sp>
      <p:pic>
        <p:nvPicPr>
          <p:cNvPr id="196" name="Google Shape;196;p34"/>
          <p:cNvPicPr preferRelativeResize="0"/>
          <p:nvPr/>
        </p:nvPicPr>
        <p:blipFill>
          <a:blip r:embed="rId3">
            <a:alphaModFix/>
          </a:blip>
          <a:stretch>
            <a:fillRect/>
          </a:stretch>
        </p:blipFill>
        <p:spPr>
          <a:xfrm>
            <a:off x="0" y="0"/>
            <a:ext cx="6309175" cy="7614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xfrm>
            <a:off x="342870" y="672482"/>
            <a:ext cx="9372600" cy="926700"/>
          </a:xfrm>
          <a:prstGeom prst="rect">
            <a:avLst/>
          </a:prstGeom>
        </p:spPr>
        <p:txBody>
          <a:bodyPr spcFirstLastPara="1" wrap="square" lIns="113100" tIns="113100" rIns="113100" bIns="113100" anchor="t" anchorCtr="0">
            <a:noAutofit/>
          </a:bodyPr>
          <a:lstStyle/>
          <a:p>
            <a:pPr marL="0" lvl="0" indent="0" algn="ctr" rtl="0">
              <a:spcBef>
                <a:spcPts val="0"/>
              </a:spcBef>
              <a:spcAft>
                <a:spcPts val="0"/>
              </a:spcAft>
              <a:buNone/>
            </a:pPr>
            <a:r>
              <a:rPr lang="en" b="1"/>
              <a:t>Literature Cited</a:t>
            </a:r>
            <a:endParaRPr b="1"/>
          </a:p>
        </p:txBody>
      </p:sp>
      <p:sp>
        <p:nvSpPr>
          <p:cNvPr id="202" name="Google Shape;202;p35"/>
          <p:cNvSpPr txBox="1">
            <a:spLocks noGrp="1"/>
          </p:cNvSpPr>
          <p:nvPr>
            <p:ph type="body" idx="1"/>
          </p:nvPr>
        </p:nvSpPr>
        <p:spPr>
          <a:xfrm>
            <a:off x="342870" y="1770418"/>
            <a:ext cx="9372600" cy="5133600"/>
          </a:xfrm>
          <a:prstGeom prst="rect">
            <a:avLst/>
          </a:prstGeom>
        </p:spPr>
        <p:txBody>
          <a:bodyPr spcFirstLastPara="1" wrap="square" lIns="113100" tIns="113100" rIns="113100" bIns="113100" anchor="t" anchorCtr="0">
            <a:noAutofit/>
          </a:bodyPr>
          <a:lstStyle/>
          <a:p>
            <a:pPr marL="457200" lvl="0" indent="-381000" algn="l" rtl="0">
              <a:spcBef>
                <a:spcPts val="0"/>
              </a:spcBef>
              <a:spcAft>
                <a:spcPts val="0"/>
              </a:spcAft>
              <a:buSzPts val="2400"/>
              <a:buAutoNum type="arabicPeriod"/>
            </a:pPr>
            <a:r>
              <a:rPr lang="en" sz="2400" u="sng">
                <a:solidFill>
                  <a:schemeClr val="hlink"/>
                </a:solidFill>
                <a:hlinkClick r:id="rId3"/>
              </a:rPr>
              <a:t>https://www.gamespot.com/articles/animal-crossing-turnips-guide-how-to-play-new-hori/1100-6475474/</a:t>
            </a:r>
            <a:r>
              <a:rPr lang="en" sz="2400"/>
              <a:t> </a:t>
            </a:r>
            <a:endParaRPr sz="2400"/>
          </a:p>
          <a:p>
            <a:pPr marL="457200" lvl="0" indent="-381000" algn="l" rtl="0">
              <a:spcBef>
                <a:spcPts val="0"/>
              </a:spcBef>
              <a:spcAft>
                <a:spcPts val="0"/>
              </a:spcAft>
              <a:buSzPts val="2400"/>
              <a:buAutoNum type="arabicPeriod"/>
            </a:pPr>
            <a:r>
              <a:rPr lang="en" sz="2400" u="sng">
                <a:solidFill>
                  <a:schemeClr val="hlink"/>
                </a:solidFill>
                <a:hlinkClick r:id="rId4"/>
              </a:rPr>
              <a:t>https://turnipprophet.io/index.html</a:t>
            </a:r>
            <a:r>
              <a:rPr lang="en" sz="2400"/>
              <a:t> </a:t>
            </a:r>
            <a:endParaRPr sz="2400"/>
          </a:p>
          <a:p>
            <a:pPr marL="457200" lvl="0" indent="-381000" algn="l" rtl="0">
              <a:spcBef>
                <a:spcPts val="0"/>
              </a:spcBef>
              <a:spcAft>
                <a:spcPts val="0"/>
              </a:spcAft>
              <a:buSzPts val="2400"/>
              <a:buAutoNum type="arabicPeriod"/>
            </a:pPr>
            <a:r>
              <a:rPr lang="en" sz="2400" u="sng">
                <a:solidFill>
                  <a:schemeClr val="hlink"/>
                </a:solidFill>
                <a:hlinkClick r:id="rId5"/>
              </a:rPr>
              <a:t>https://www.cnn.com/2020/04/24/culture/elijah-wood-animal-crossing-trnd/index.html</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p:nvPr/>
        </p:nvSpPr>
        <p:spPr>
          <a:xfrm>
            <a:off x="464075" y="1928475"/>
            <a:ext cx="9130200" cy="4455000"/>
          </a:xfrm>
          <a:prstGeom prst="rect">
            <a:avLst/>
          </a:prstGeom>
          <a:noFill/>
          <a:ln>
            <a:noFill/>
          </a:ln>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Clr>
                <a:schemeClr val="dk1"/>
              </a:buClr>
              <a:buSzPts val="2400"/>
              <a:buFont typeface="Old Standard TT"/>
              <a:buChar char="●"/>
            </a:pPr>
            <a:r>
              <a:rPr lang="en" sz="2400">
                <a:solidFill>
                  <a:schemeClr val="dk1"/>
                </a:solidFill>
                <a:latin typeface="Old Standard TT"/>
                <a:ea typeface="Old Standard TT"/>
                <a:cs typeface="Old Standard TT"/>
                <a:sym typeface="Old Standard TT"/>
              </a:rPr>
              <a:t>Animal Crossing is one of the most popular new video games recently. The game is about living on an uninhabited island. Players can build their own kingdoms using imaginations.</a:t>
            </a:r>
            <a:endParaRPr>
              <a:latin typeface="Old Standard TT"/>
              <a:ea typeface="Old Standard TT"/>
              <a:cs typeface="Old Standard TT"/>
              <a:sym typeface="Old Standard TT"/>
            </a:endParaRPr>
          </a:p>
        </p:txBody>
      </p:sp>
      <p:sp>
        <p:nvSpPr>
          <p:cNvPr id="76" name="Google Shape;76;p15"/>
          <p:cNvSpPr txBox="1">
            <a:spLocks noGrp="1"/>
          </p:cNvSpPr>
          <p:nvPr>
            <p:ph type="title"/>
          </p:nvPr>
        </p:nvSpPr>
        <p:spPr>
          <a:xfrm>
            <a:off x="342870" y="672482"/>
            <a:ext cx="9372600" cy="926700"/>
          </a:xfrm>
          <a:prstGeom prst="rect">
            <a:avLst/>
          </a:prstGeom>
        </p:spPr>
        <p:txBody>
          <a:bodyPr spcFirstLastPara="1" wrap="square" lIns="113100" tIns="113100" rIns="113100" bIns="113100" anchor="t" anchorCtr="0">
            <a:noAutofit/>
          </a:bodyPr>
          <a:lstStyle/>
          <a:p>
            <a:pPr marL="0" lvl="0" indent="0" algn="ctr" rtl="0">
              <a:spcBef>
                <a:spcPts val="0"/>
              </a:spcBef>
              <a:spcAft>
                <a:spcPts val="0"/>
              </a:spcAft>
              <a:buNone/>
            </a:pPr>
            <a:r>
              <a:rPr lang="en" b="1"/>
              <a:t>Background</a:t>
            </a:r>
            <a:r>
              <a:rPr lang="en"/>
              <a:t> </a:t>
            </a:r>
            <a:endParaRPr/>
          </a:p>
        </p:txBody>
      </p:sp>
      <p:pic>
        <p:nvPicPr>
          <p:cNvPr id="77" name="Google Shape;77;p15"/>
          <p:cNvPicPr preferRelativeResize="0"/>
          <p:nvPr/>
        </p:nvPicPr>
        <p:blipFill>
          <a:blip r:embed="rId3">
            <a:alphaModFix/>
          </a:blip>
          <a:stretch>
            <a:fillRect/>
          </a:stretch>
        </p:blipFill>
        <p:spPr>
          <a:xfrm>
            <a:off x="1878375" y="3794125"/>
            <a:ext cx="5986625" cy="3382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p:nvPr/>
        </p:nvSpPr>
        <p:spPr>
          <a:xfrm>
            <a:off x="464075" y="1928475"/>
            <a:ext cx="9130200" cy="4455000"/>
          </a:xfrm>
          <a:prstGeom prst="rect">
            <a:avLst/>
          </a:prstGeom>
          <a:noFill/>
          <a:ln>
            <a:noFill/>
          </a:ln>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Clr>
                <a:schemeClr val="dk1"/>
              </a:buClr>
              <a:buSzPts val="2400"/>
              <a:buFont typeface="Old Standard TT"/>
              <a:buChar char="●"/>
            </a:pPr>
            <a:r>
              <a:rPr lang="en" sz="2400">
                <a:solidFill>
                  <a:schemeClr val="dk1"/>
                </a:solidFill>
                <a:latin typeface="Old Standard TT"/>
                <a:ea typeface="Old Standard TT"/>
                <a:cs typeface="Old Standard TT"/>
                <a:sym typeface="Old Standard TT"/>
              </a:rPr>
              <a:t>In order to earn enough money to construct new facilities, player need to make money. One of the best way is to buy turnips and sell with a better price to earn profits, which is similar to stocks.</a:t>
            </a:r>
            <a:endParaRPr>
              <a:latin typeface="Old Standard TT"/>
              <a:ea typeface="Old Standard TT"/>
              <a:cs typeface="Old Standard TT"/>
              <a:sym typeface="Old Standard TT"/>
            </a:endParaRPr>
          </a:p>
        </p:txBody>
      </p:sp>
      <p:sp>
        <p:nvSpPr>
          <p:cNvPr id="83" name="Google Shape;83;p16"/>
          <p:cNvSpPr txBox="1">
            <a:spLocks noGrp="1"/>
          </p:cNvSpPr>
          <p:nvPr>
            <p:ph type="title"/>
          </p:nvPr>
        </p:nvSpPr>
        <p:spPr>
          <a:xfrm>
            <a:off x="342870" y="672482"/>
            <a:ext cx="9372600" cy="926700"/>
          </a:xfrm>
          <a:prstGeom prst="rect">
            <a:avLst/>
          </a:prstGeom>
        </p:spPr>
        <p:txBody>
          <a:bodyPr spcFirstLastPara="1" wrap="square" lIns="113100" tIns="113100" rIns="113100" bIns="113100" anchor="t" anchorCtr="0">
            <a:noAutofit/>
          </a:bodyPr>
          <a:lstStyle/>
          <a:p>
            <a:pPr marL="0" lvl="0" indent="0" algn="ctr" rtl="0">
              <a:spcBef>
                <a:spcPts val="0"/>
              </a:spcBef>
              <a:spcAft>
                <a:spcPts val="0"/>
              </a:spcAft>
              <a:buNone/>
            </a:pPr>
            <a:r>
              <a:rPr lang="en" b="1"/>
              <a:t>Background</a:t>
            </a:r>
            <a:r>
              <a:rPr lang="en"/>
              <a:t> </a:t>
            </a:r>
            <a:endParaRPr/>
          </a:p>
        </p:txBody>
      </p:sp>
      <p:pic>
        <p:nvPicPr>
          <p:cNvPr id="84" name="Google Shape;84;p16"/>
          <p:cNvPicPr preferRelativeResize="0"/>
          <p:nvPr/>
        </p:nvPicPr>
        <p:blipFill>
          <a:blip r:embed="rId3">
            <a:alphaModFix/>
          </a:blip>
          <a:stretch>
            <a:fillRect/>
          </a:stretch>
        </p:blipFill>
        <p:spPr>
          <a:xfrm>
            <a:off x="1866087" y="3677050"/>
            <a:ext cx="6326175" cy="3710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42870" y="672482"/>
            <a:ext cx="9372600" cy="926700"/>
          </a:xfrm>
          <a:prstGeom prst="rect">
            <a:avLst/>
          </a:prstGeom>
        </p:spPr>
        <p:txBody>
          <a:bodyPr spcFirstLastPara="1" wrap="square" lIns="113100" tIns="113100" rIns="113100" bIns="113100" anchor="t" anchorCtr="0">
            <a:noAutofit/>
          </a:bodyPr>
          <a:lstStyle/>
          <a:p>
            <a:pPr marL="0" lvl="0" indent="0" algn="ctr" rtl="0">
              <a:spcBef>
                <a:spcPts val="0"/>
              </a:spcBef>
              <a:spcAft>
                <a:spcPts val="0"/>
              </a:spcAft>
              <a:buNone/>
            </a:pPr>
            <a:r>
              <a:rPr lang="en" b="1"/>
              <a:t>Abstract</a:t>
            </a:r>
            <a:endParaRPr b="1"/>
          </a:p>
        </p:txBody>
      </p:sp>
      <p:sp>
        <p:nvSpPr>
          <p:cNvPr id="90" name="Google Shape;90;p17"/>
          <p:cNvSpPr txBox="1">
            <a:spLocks noGrp="1"/>
          </p:cNvSpPr>
          <p:nvPr>
            <p:ph type="body" idx="1"/>
          </p:nvPr>
        </p:nvSpPr>
        <p:spPr>
          <a:xfrm>
            <a:off x="342870" y="1770418"/>
            <a:ext cx="9372600" cy="5133600"/>
          </a:xfrm>
          <a:prstGeom prst="rect">
            <a:avLst/>
          </a:prstGeom>
        </p:spPr>
        <p:txBody>
          <a:bodyPr spcFirstLastPara="1" wrap="square" lIns="113100" tIns="113100" rIns="113100" bIns="113100" anchor="t" anchorCtr="0">
            <a:noAutofit/>
          </a:bodyPr>
          <a:lstStyle/>
          <a:p>
            <a:pPr marL="457200" lvl="0" indent="-381000" algn="l" rtl="0">
              <a:lnSpc>
                <a:spcPct val="150000"/>
              </a:lnSpc>
              <a:spcBef>
                <a:spcPts val="0"/>
              </a:spcBef>
              <a:spcAft>
                <a:spcPts val="0"/>
              </a:spcAft>
              <a:buSzPts val="2400"/>
              <a:buChar char="●"/>
            </a:pPr>
            <a:r>
              <a:rPr lang="en" sz="2400"/>
              <a:t>Our project used graphs such as Density plot and Histogram, Box plot, and Line chart to observe the fluctuations in price of turnips during a week and analyze the four patterns of its fluctuations. Our goal is to find the distribution of the turnips’ price and determine the best time to sell the Turnips.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42870" y="672482"/>
            <a:ext cx="9372600" cy="926700"/>
          </a:xfrm>
          <a:prstGeom prst="rect">
            <a:avLst/>
          </a:prstGeom>
        </p:spPr>
        <p:txBody>
          <a:bodyPr spcFirstLastPara="1" wrap="square" lIns="113100" tIns="113100" rIns="113100" bIns="113100" anchor="t" anchorCtr="0">
            <a:noAutofit/>
          </a:bodyPr>
          <a:lstStyle/>
          <a:p>
            <a:pPr marL="0" lvl="0" indent="0" algn="ctr" rtl="0">
              <a:spcBef>
                <a:spcPts val="0"/>
              </a:spcBef>
              <a:spcAft>
                <a:spcPts val="0"/>
              </a:spcAft>
              <a:buNone/>
            </a:pPr>
            <a:r>
              <a:rPr lang="en" b="1" dirty="0"/>
              <a:t>Introduction</a:t>
            </a:r>
            <a:endParaRPr b="1" dirty="0"/>
          </a:p>
        </p:txBody>
      </p:sp>
      <p:sp>
        <p:nvSpPr>
          <p:cNvPr id="96" name="Google Shape;96;p18"/>
          <p:cNvSpPr txBox="1">
            <a:spLocks noGrp="1"/>
          </p:cNvSpPr>
          <p:nvPr>
            <p:ph type="body" idx="1"/>
          </p:nvPr>
        </p:nvSpPr>
        <p:spPr>
          <a:xfrm>
            <a:off x="218500" y="1446775"/>
            <a:ext cx="9497100" cy="2389500"/>
          </a:xfrm>
          <a:prstGeom prst="rect">
            <a:avLst/>
          </a:prstGeom>
        </p:spPr>
        <p:txBody>
          <a:bodyPr spcFirstLastPara="1" wrap="square" lIns="113100" tIns="113100" rIns="113100" bIns="113100" anchor="t" anchorCtr="0">
            <a:noAutofit/>
          </a:bodyPr>
          <a:lstStyle/>
          <a:p>
            <a:pPr marL="457200" lvl="0" indent="-381000" algn="l" rtl="0">
              <a:lnSpc>
                <a:spcPct val="150000"/>
              </a:lnSpc>
              <a:spcBef>
                <a:spcPts val="0"/>
              </a:spcBef>
              <a:spcAft>
                <a:spcPts val="0"/>
              </a:spcAft>
              <a:buSzPts val="2400"/>
              <a:buChar char="●"/>
            </a:pPr>
            <a:r>
              <a:rPr lang="en" sz="2400"/>
              <a:t>Every Sunday morning Daisy will come to your island and sell turnips. For the rest of the week, you can sell the turnips in the store on your island or others’ islands. The price will change once everyday at noon. However, if you don’t sell your turnips before Sunday, all the turnips will be rotted, and you will lose all the cost.</a:t>
            </a:r>
            <a:endParaRPr sz="2400"/>
          </a:p>
        </p:txBody>
      </p:sp>
      <p:pic>
        <p:nvPicPr>
          <p:cNvPr id="97" name="Google Shape;97;p18"/>
          <p:cNvPicPr preferRelativeResize="0"/>
          <p:nvPr/>
        </p:nvPicPr>
        <p:blipFill>
          <a:blip r:embed="rId3">
            <a:alphaModFix/>
          </a:blip>
          <a:stretch>
            <a:fillRect/>
          </a:stretch>
        </p:blipFill>
        <p:spPr>
          <a:xfrm>
            <a:off x="2246424" y="4363200"/>
            <a:ext cx="5636475" cy="3134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42870" y="672482"/>
            <a:ext cx="9372600" cy="926700"/>
          </a:xfrm>
          <a:prstGeom prst="rect">
            <a:avLst/>
          </a:prstGeom>
        </p:spPr>
        <p:txBody>
          <a:bodyPr spcFirstLastPara="1" wrap="square" lIns="113100" tIns="113100" rIns="113100" bIns="113100" anchor="t" anchorCtr="0">
            <a:noAutofit/>
          </a:bodyPr>
          <a:lstStyle/>
          <a:p>
            <a:pPr marL="0" lvl="0" indent="0" algn="ctr" rtl="0">
              <a:spcBef>
                <a:spcPts val="0"/>
              </a:spcBef>
              <a:spcAft>
                <a:spcPts val="0"/>
              </a:spcAft>
              <a:buNone/>
            </a:pPr>
            <a:r>
              <a:rPr lang="en" b="1"/>
              <a:t>Materials &amp; Methods</a:t>
            </a:r>
            <a:endParaRPr b="1"/>
          </a:p>
        </p:txBody>
      </p:sp>
      <p:sp>
        <p:nvSpPr>
          <p:cNvPr id="103" name="Google Shape;103;p19"/>
          <p:cNvSpPr txBox="1">
            <a:spLocks noGrp="1"/>
          </p:cNvSpPr>
          <p:nvPr>
            <p:ph type="body" idx="1"/>
          </p:nvPr>
        </p:nvSpPr>
        <p:spPr>
          <a:xfrm>
            <a:off x="342870" y="2113718"/>
            <a:ext cx="9372600" cy="5133600"/>
          </a:xfrm>
          <a:prstGeom prst="rect">
            <a:avLst/>
          </a:prstGeom>
        </p:spPr>
        <p:txBody>
          <a:bodyPr spcFirstLastPara="1" wrap="square" lIns="113100" tIns="113100" rIns="113100" bIns="113100" anchor="t" anchorCtr="0">
            <a:noAutofit/>
          </a:bodyPr>
          <a:lstStyle/>
          <a:p>
            <a:pPr marL="457200" lvl="0" indent="-381000" algn="l" rtl="0">
              <a:lnSpc>
                <a:spcPct val="150000"/>
              </a:lnSpc>
              <a:spcBef>
                <a:spcPts val="0"/>
              </a:spcBef>
              <a:spcAft>
                <a:spcPts val="0"/>
              </a:spcAft>
              <a:buSzPts val="2400"/>
              <a:buChar char="●"/>
            </a:pPr>
            <a:r>
              <a:rPr lang="en" sz="2400"/>
              <a:t>We have collected the price trend for 15 players who monitored the market price of turnips from their stores last week.</a:t>
            </a:r>
            <a:endParaRPr sz="2400"/>
          </a:p>
          <a:p>
            <a:pPr marL="0" lvl="0" indent="0" algn="l" rtl="0">
              <a:lnSpc>
                <a:spcPct val="150000"/>
              </a:lnSpc>
              <a:spcBef>
                <a:spcPts val="2000"/>
              </a:spcBef>
              <a:spcAft>
                <a:spcPts val="0"/>
              </a:spcAft>
              <a:buNone/>
            </a:pPr>
            <a:endParaRPr sz="2400"/>
          </a:p>
          <a:p>
            <a:pPr marL="457200" lvl="0" indent="-381000" algn="l" rtl="0">
              <a:lnSpc>
                <a:spcPct val="150000"/>
              </a:lnSpc>
              <a:spcBef>
                <a:spcPts val="2000"/>
              </a:spcBef>
              <a:spcAft>
                <a:spcPts val="0"/>
              </a:spcAft>
              <a:buSzPts val="2400"/>
              <a:buChar char="●"/>
            </a:pPr>
            <a:r>
              <a:rPr lang="en" sz="2400"/>
              <a:t>In the following few slides, we will show you the data we collected, and the methods we used to analysis.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42870" y="672482"/>
            <a:ext cx="9372600" cy="926700"/>
          </a:xfrm>
          <a:prstGeom prst="rect">
            <a:avLst/>
          </a:prstGeom>
        </p:spPr>
        <p:txBody>
          <a:bodyPr spcFirstLastPara="1" wrap="square" lIns="113100" tIns="113100" rIns="113100" bIns="113100" anchor="t" anchorCtr="0">
            <a:noAutofit/>
          </a:bodyPr>
          <a:lstStyle/>
          <a:p>
            <a:pPr marL="0" lvl="0" indent="0" algn="ctr" rtl="0">
              <a:spcBef>
                <a:spcPts val="0"/>
              </a:spcBef>
              <a:spcAft>
                <a:spcPts val="0"/>
              </a:spcAft>
              <a:buNone/>
            </a:pPr>
            <a:r>
              <a:rPr lang="en" b="1"/>
              <a:t>Materials &amp; Data</a:t>
            </a:r>
            <a:endParaRPr b="1"/>
          </a:p>
        </p:txBody>
      </p:sp>
      <p:sp>
        <p:nvSpPr>
          <p:cNvPr id="109" name="Google Shape;109;p20"/>
          <p:cNvSpPr txBox="1"/>
          <p:nvPr/>
        </p:nvSpPr>
        <p:spPr>
          <a:xfrm>
            <a:off x="233475" y="1750225"/>
            <a:ext cx="9482100" cy="54957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Old Standard TT"/>
              <a:buChar char="●"/>
            </a:pPr>
            <a:r>
              <a:rPr lang="en" sz="2200" b="1">
                <a:latin typeface="Old Standard TT"/>
                <a:ea typeface="Old Standard TT"/>
                <a:cs typeface="Old Standard TT"/>
                <a:sym typeface="Old Standard TT"/>
              </a:rPr>
              <a:t>Turnips Daily Prices example (Shown in attached Excel file) :</a:t>
            </a:r>
            <a:endParaRPr sz="2200" b="1">
              <a:latin typeface="Old Standard TT"/>
              <a:ea typeface="Old Standard TT"/>
              <a:cs typeface="Old Standard TT"/>
              <a:sym typeface="Old Standard TT"/>
            </a:endParaRPr>
          </a:p>
          <a:p>
            <a:pPr marL="0" lvl="0" indent="0" algn="l" rtl="0">
              <a:spcBef>
                <a:spcPts val="0"/>
              </a:spcBef>
              <a:spcAft>
                <a:spcPts val="0"/>
              </a:spcAft>
              <a:buNone/>
            </a:pPr>
            <a:endParaRPr sz="2200" b="1">
              <a:latin typeface="Old Standard TT"/>
              <a:ea typeface="Old Standard TT"/>
              <a:cs typeface="Old Standard TT"/>
              <a:sym typeface="Old Standard TT"/>
            </a:endParaRPr>
          </a:p>
        </p:txBody>
      </p:sp>
      <p:pic>
        <p:nvPicPr>
          <p:cNvPr id="110" name="Google Shape;110;p20"/>
          <p:cNvPicPr preferRelativeResize="0"/>
          <p:nvPr/>
        </p:nvPicPr>
        <p:blipFill>
          <a:blip r:embed="rId3">
            <a:alphaModFix/>
          </a:blip>
          <a:stretch>
            <a:fillRect/>
          </a:stretch>
        </p:blipFill>
        <p:spPr>
          <a:xfrm>
            <a:off x="3200813" y="2225875"/>
            <a:ext cx="3547425" cy="51738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42870" y="672482"/>
            <a:ext cx="9372600" cy="926700"/>
          </a:xfrm>
          <a:prstGeom prst="rect">
            <a:avLst/>
          </a:prstGeom>
        </p:spPr>
        <p:txBody>
          <a:bodyPr spcFirstLastPara="1" wrap="square" lIns="113100" tIns="113100" rIns="113100" bIns="113100" anchor="t" anchorCtr="0">
            <a:noAutofit/>
          </a:bodyPr>
          <a:lstStyle/>
          <a:p>
            <a:pPr marL="0" lvl="0" indent="0" algn="ctr" rtl="0">
              <a:spcBef>
                <a:spcPts val="0"/>
              </a:spcBef>
              <a:spcAft>
                <a:spcPts val="0"/>
              </a:spcAft>
              <a:buNone/>
            </a:pPr>
            <a:r>
              <a:rPr lang="en" b="1"/>
              <a:t>Methods</a:t>
            </a:r>
            <a:endParaRPr b="1"/>
          </a:p>
        </p:txBody>
      </p:sp>
      <p:sp>
        <p:nvSpPr>
          <p:cNvPr id="116" name="Google Shape;116;p21"/>
          <p:cNvSpPr txBox="1">
            <a:spLocks noGrp="1"/>
          </p:cNvSpPr>
          <p:nvPr>
            <p:ph type="body" idx="1"/>
          </p:nvPr>
        </p:nvSpPr>
        <p:spPr>
          <a:xfrm>
            <a:off x="342870" y="1770418"/>
            <a:ext cx="9372600" cy="5133600"/>
          </a:xfrm>
          <a:prstGeom prst="rect">
            <a:avLst/>
          </a:prstGeom>
        </p:spPr>
        <p:txBody>
          <a:bodyPr spcFirstLastPara="1" wrap="square" lIns="113100" tIns="113100" rIns="113100" bIns="113100" anchor="t" anchorCtr="0">
            <a:noAutofit/>
          </a:bodyPr>
          <a:lstStyle/>
          <a:p>
            <a:pPr marL="457200" lvl="0" indent="-381000" algn="l" rtl="0">
              <a:lnSpc>
                <a:spcPct val="150000"/>
              </a:lnSpc>
              <a:spcBef>
                <a:spcPts val="0"/>
              </a:spcBef>
              <a:spcAft>
                <a:spcPts val="0"/>
              </a:spcAft>
              <a:buSzPts val="2400"/>
              <a:buChar char="●"/>
            </a:pPr>
            <a:r>
              <a:rPr lang="en" sz="2400"/>
              <a:t>Price in our case is the variable we observed.</a:t>
            </a:r>
            <a:endParaRPr sz="2400"/>
          </a:p>
          <a:p>
            <a:pPr marL="457200" lvl="0" indent="-381000" algn="l" rtl="0">
              <a:lnSpc>
                <a:spcPct val="150000"/>
              </a:lnSpc>
              <a:spcBef>
                <a:spcPts val="0"/>
              </a:spcBef>
              <a:spcAft>
                <a:spcPts val="0"/>
              </a:spcAft>
              <a:buSzPts val="2400"/>
              <a:buChar char="●"/>
            </a:pPr>
            <a:r>
              <a:rPr lang="en" sz="2400"/>
              <a:t>Line chart is being used to show different prices in different players’ store.</a:t>
            </a:r>
            <a:endParaRPr sz="2400"/>
          </a:p>
          <a:p>
            <a:pPr marL="457200" lvl="0" indent="-381000" algn="l" rtl="0">
              <a:lnSpc>
                <a:spcPct val="150000"/>
              </a:lnSpc>
              <a:spcBef>
                <a:spcPts val="0"/>
              </a:spcBef>
              <a:spcAft>
                <a:spcPts val="0"/>
              </a:spcAft>
              <a:buSzPts val="2400"/>
              <a:buChar char="●"/>
            </a:pPr>
            <a:r>
              <a:rPr lang="en" sz="2400"/>
              <a:t>Density plot and histogram are being used in the analysing process since they can show the probability of getting a better price.</a:t>
            </a:r>
            <a:endParaRPr sz="2400"/>
          </a:p>
          <a:p>
            <a:pPr marL="457200" lvl="0" indent="-381000" algn="l" rtl="0">
              <a:lnSpc>
                <a:spcPct val="150000"/>
              </a:lnSpc>
              <a:spcBef>
                <a:spcPts val="0"/>
              </a:spcBef>
              <a:spcAft>
                <a:spcPts val="0"/>
              </a:spcAft>
              <a:buSzPts val="2400"/>
              <a:buChar char="●"/>
            </a:pPr>
            <a:r>
              <a:rPr lang="en" sz="2400"/>
              <a:t>Box plot is being used for displaying the distribution of prices at different times and for analysing.</a:t>
            </a:r>
            <a:endParaRPr sz="240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1010</Words>
  <Application>Microsoft Macintosh PowerPoint</Application>
  <PresentationFormat>自定义</PresentationFormat>
  <Paragraphs>72</Paragraphs>
  <Slides>22</Slides>
  <Notes>22</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22</vt:i4>
      </vt:variant>
    </vt:vector>
  </HeadingPairs>
  <TitlesOfParts>
    <vt:vector size="25" baseType="lpstr">
      <vt:lpstr>Arial</vt:lpstr>
      <vt:lpstr>Old Standard TT</vt:lpstr>
      <vt:lpstr>Paperback</vt:lpstr>
      <vt:lpstr>R in Animal Crossing</vt:lpstr>
      <vt:lpstr>Contents</vt:lpstr>
      <vt:lpstr>Background </vt:lpstr>
      <vt:lpstr>Background </vt:lpstr>
      <vt:lpstr>Abstract</vt:lpstr>
      <vt:lpstr>Introduction</vt:lpstr>
      <vt:lpstr>Materials &amp; Methods</vt:lpstr>
      <vt:lpstr>Materials &amp; Data</vt:lpstr>
      <vt:lpstr>Methods</vt:lpstr>
      <vt:lpstr>1.  Line chart</vt:lpstr>
      <vt:lpstr>Results</vt:lpstr>
      <vt:lpstr>Results</vt:lpstr>
      <vt:lpstr>Results</vt:lpstr>
      <vt:lpstr>2.  Box Plot </vt:lpstr>
      <vt:lpstr>Results</vt:lpstr>
      <vt:lpstr>3.  Histogram &amp; Density Plot </vt:lpstr>
      <vt:lpstr>Results</vt:lpstr>
      <vt:lpstr>Discussion</vt:lpstr>
      <vt:lpstr>Classified Graph</vt:lpstr>
      <vt:lpstr>Discussion</vt:lpstr>
      <vt:lpstr>PowerPoint 演示文稿</vt:lpstr>
      <vt:lpstr>Literature Cited</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in Animal Crossing</dc:title>
  <cp:lastModifiedBy>Ailin Zhang</cp:lastModifiedBy>
  <cp:revision>2</cp:revision>
  <dcterms:modified xsi:type="dcterms:W3CDTF">2020-04-25T02:26:13Z</dcterms:modified>
</cp:coreProperties>
</file>