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05" r:id="rId4"/>
    <p:sldId id="306" r:id="rId5"/>
    <p:sldId id="307" r:id="rId6"/>
    <p:sldId id="258" r:id="rId7"/>
    <p:sldId id="259" r:id="rId8"/>
    <p:sldId id="334" r:id="rId9"/>
    <p:sldId id="260" r:id="rId10"/>
    <p:sldId id="308" r:id="rId11"/>
    <p:sldId id="333" r:id="rId12"/>
    <p:sldId id="309" r:id="rId13"/>
    <p:sldId id="310" r:id="rId14"/>
    <p:sldId id="311" r:id="rId15"/>
    <p:sldId id="312" r:id="rId16"/>
    <p:sldId id="319" r:id="rId17"/>
    <p:sldId id="318" r:id="rId18"/>
    <p:sldId id="317" r:id="rId19"/>
    <p:sldId id="316" r:id="rId20"/>
    <p:sldId id="315" r:id="rId21"/>
    <p:sldId id="314" r:id="rId22"/>
    <p:sldId id="321" r:id="rId23"/>
    <p:sldId id="313" r:id="rId24"/>
    <p:sldId id="320" r:id="rId25"/>
    <p:sldId id="322" r:id="rId26"/>
    <p:sldId id="327" r:id="rId27"/>
    <p:sldId id="323" r:id="rId28"/>
    <p:sldId id="330" r:id="rId29"/>
    <p:sldId id="324" r:id="rId30"/>
    <p:sldId id="326" r:id="rId31"/>
    <p:sldId id="325" r:id="rId32"/>
    <p:sldId id="329" r:id="rId33"/>
    <p:sldId id="328" r:id="rId34"/>
    <p:sldId id="332" r:id="rId35"/>
    <p:sldId id="331" r:id="rId36"/>
    <p:sldId id="33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43886-F942-47D1-B44F-16843C677513}" v="254" dt="2020-04-21T21:53:12.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04" autoAdjust="0"/>
    <p:restoredTop sz="95916" autoAdjust="0"/>
  </p:normalViewPr>
  <p:slideViewPr>
    <p:cSldViewPr>
      <p:cViewPr varScale="1">
        <p:scale>
          <a:sx n="97" d="100"/>
          <a:sy n="97" d="100"/>
        </p:scale>
        <p:origin x="164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B3A43886-F942-47D1-B44F-16843C677513}"/>
    <pc:docChg chg="undo custSel mod addSld delSld modSld sldOrd modMainMaster">
      <pc:chgData name="Jack Mardekian" userId="8e83f5d1f9fab295" providerId="LiveId" clId="{B3A43886-F942-47D1-B44F-16843C677513}" dt="2020-04-21T22:00:38.379" v="7932" actId="14100"/>
      <pc:docMkLst>
        <pc:docMk/>
      </pc:docMkLst>
      <pc:sldChg chg="delSp modSp mod">
        <pc:chgData name="Jack Mardekian" userId="8e83f5d1f9fab295" providerId="LiveId" clId="{B3A43886-F942-47D1-B44F-16843C677513}" dt="2020-04-11T17:27:31.976" v="145" actId="6549"/>
        <pc:sldMkLst>
          <pc:docMk/>
          <pc:sldMk cId="1685020471" sldId="256"/>
        </pc:sldMkLst>
        <pc:spChg chg="mod">
          <ac:chgData name="Jack Mardekian" userId="8e83f5d1f9fab295" providerId="LiveId" clId="{B3A43886-F942-47D1-B44F-16843C677513}" dt="2020-04-11T17:23:15.046" v="1" actId="6549"/>
          <ac:spMkLst>
            <pc:docMk/>
            <pc:sldMk cId="1685020471" sldId="256"/>
            <ac:spMk id="2" creationId="{00000000-0000-0000-0000-000000000000}"/>
          </ac:spMkLst>
        </pc:spChg>
        <pc:spChg chg="mod">
          <ac:chgData name="Jack Mardekian" userId="8e83f5d1f9fab295" providerId="LiveId" clId="{B3A43886-F942-47D1-B44F-16843C677513}" dt="2020-04-11T17:27:31.976" v="145" actId="6549"/>
          <ac:spMkLst>
            <pc:docMk/>
            <pc:sldMk cId="1685020471" sldId="256"/>
            <ac:spMk id="3" creationId="{00000000-0000-0000-0000-000000000000}"/>
          </ac:spMkLst>
        </pc:spChg>
        <pc:spChg chg="del mod">
          <ac:chgData name="Jack Mardekian" userId="8e83f5d1f9fab295" providerId="LiveId" clId="{B3A43886-F942-47D1-B44F-16843C677513}" dt="2020-04-11T17:25:49.134" v="28" actId="478"/>
          <ac:spMkLst>
            <pc:docMk/>
            <pc:sldMk cId="1685020471" sldId="256"/>
            <ac:spMk id="4" creationId="{00000000-0000-0000-0000-000000000000}"/>
          </ac:spMkLst>
        </pc:spChg>
      </pc:sldChg>
      <pc:sldChg chg="addSp delSp modSp mod">
        <pc:chgData name="Jack Mardekian" userId="8e83f5d1f9fab295" providerId="LiveId" clId="{B3A43886-F942-47D1-B44F-16843C677513}" dt="2020-04-21T18:25:49.621" v="7499" actId="20577"/>
        <pc:sldMkLst>
          <pc:docMk/>
          <pc:sldMk cId="1075911593" sldId="257"/>
        </pc:sldMkLst>
        <pc:spChg chg="del mod">
          <ac:chgData name="Jack Mardekian" userId="8e83f5d1f9fab295" providerId="LiveId" clId="{B3A43886-F942-47D1-B44F-16843C677513}" dt="2020-04-11T17:28:05.667" v="147" actId="478"/>
          <ac:spMkLst>
            <pc:docMk/>
            <pc:sldMk cId="1075911593" sldId="257"/>
            <ac:spMk id="2" creationId="{00000000-0000-0000-0000-000000000000}"/>
          </ac:spMkLst>
        </pc:spChg>
        <pc:spChg chg="del">
          <ac:chgData name="Jack Mardekian" userId="8e83f5d1f9fab295" providerId="LiveId" clId="{B3A43886-F942-47D1-B44F-16843C677513}" dt="2020-04-11T17:31:18.169" v="279" actId="478"/>
          <ac:spMkLst>
            <pc:docMk/>
            <pc:sldMk cId="1075911593" sldId="257"/>
            <ac:spMk id="3" creationId="{00000000-0000-0000-0000-000000000000}"/>
          </ac:spMkLst>
        </pc:spChg>
        <pc:spChg chg="del mod">
          <ac:chgData name="Jack Mardekian" userId="8e83f5d1f9fab295" providerId="LiveId" clId="{B3A43886-F942-47D1-B44F-16843C677513}" dt="2020-04-11T17:26:18.764" v="31" actId="478"/>
          <ac:spMkLst>
            <pc:docMk/>
            <pc:sldMk cId="1075911593" sldId="257"/>
            <ac:spMk id="4" creationId="{00000000-0000-0000-0000-000000000000}"/>
          </ac:spMkLst>
        </pc:spChg>
        <pc:spChg chg="add mod">
          <ac:chgData name="Jack Mardekian" userId="8e83f5d1f9fab295" providerId="LiveId" clId="{B3A43886-F942-47D1-B44F-16843C677513}" dt="2020-04-21T18:25:49.621" v="7499" actId="20577"/>
          <ac:spMkLst>
            <pc:docMk/>
            <pc:sldMk cId="1075911593" sldId="257"/>
            <ac:spMk id="6" creationId="{EAF3A3D0-7FAF-4647-9478-928241B5D962}"/>
          </ac:spMkLst>
        </pc:spChg>
        <pc:picChg chg="add del mod">
          <ac:chgData name="Jack Mardekian" userId="8e83f5d1f9fab295" providerId="LiveId" clId="{B3A43886-F942-47D1-B44F-16843C677513}" dt="2020-04-11T17:38:34.981" v="286" actId="478"/>
          <ac:picMkLst>
            <pc:docMk/>
            <pc:sldMk cId="1075911593" sldId="257"/>
            <ac:picMk id="7" creationId="{B9623FDB-04AB-40AD-9DA2-319B1B64F339}"/>
          </ac:picMkLst>
        </pc:picChg>
        <pc:picChg chg="del mod">
          <ac:chgData name="Jack Mardekian" userId="8e83f5d1f9fab295" providerId="LiveId" clId="{B3A43886-F942-47D1-B44F-16843C677513}" dt="2020-04-11T17:28:33.984" v="149" actId="478"/>
          <ac:picMkLst>
            <pc:docMk/>
            <pc:sldMk cId="1075911593" sldId="257"/>
            <ac:picMk id="1026" creationId="{00000000-0000-0000-0000-000000000000}"/>
          </ac:picMkLst>
        </pc:picChg>
        <pc:picChg chg="add mod">
          <ac:chgData name="Jack Mardekian" userId="8e83f5d1f9fab295" providerId="LiveId" clId="{B3A43886-F942-47D1-B44F-16843C677513}" dt="2020-04-21T09:15:44.714" v="6399" actId="14100"/>
          <ac:picMkLst>
            <pc:docMk/>
            <pc:sldMk cId="1075911593" sldId="257"/>
            <ac:picMk id="1028" creationId="{662D0C6B-EB35-4A4C-9CF2-A6309D98346A}"/>
          </ac:picMkLst>
        </pc:picChg>
      </pc:sldChg>
      <pc:sldChg chg="addSp delSp modSp mod">
        <pc:chgData name="Jack Mardekian" userId="8e83f5d1f9fab295" providerId="LiveId" clId="{B3A43886-F942-47D1-B44F-16843C677513}" dt="2020-04-21T09:22:10.831" v="6418" actId="14100"/>
        <pc:sldMkLst>
          <pc:docMk/>
          <pc:sldMk cId="1310209643" sldId="258"/>
        </pc:sldMkLst>
        <pc:spChg chg="add mod">
          <ac:chgData name="Jack Mardekian" userId="8e83f5d1f9fab295" providerId="LiveId" clId="{B3A43886-F942-47D1-B44F-16843C677513}" dt="2020-04-21T09:20:48.478" v="6405" actId="207"/>
          <ac:spMkLst>
            <pc:docMk/>
            <pc:sldMk cId="1310209643" sldId="258"/>
            <ac:spMk id="3" creationId="{C1886DCD-6884-4D2C-A903-480B876886AC}"/>
          </ac:spMkLst>
        </pc:spChg>
        <pc:spChg chg="del">
          <ac:chgData name="Jack Mardekian" userId="8e83f5d1f9fab295" providerId="LiveId" clId="{B3A43886-F942-47D1-B44F-16843C677513}" dt="2020-04-11T17:26:24.905" v="32" actId="21"/>
          <ac:spMkLst>
            <pc:docMk/>
            <pc:sldMk cId="1310209643" sldId="258"/>
            <ac:spMk id="4" creationId="{00000000-0000-0000-0000-000000000000}"/>
          </ac:spMkLst>
        </pc:spChg>
        <pc:spChg chg="add mod">
          <ac:chgData name="Jack Mardekian" userId="8e83f5d1f9fab295" providerId="LiveId" clId="{B3A43886-F942-47D1-B44F-16843C677513}" dt="2020-04-21T09:22:10.831" v="6418" actId="14100"/>
          <ac:spMkLst>
            <pc:docMk/>
            <pc:sldMk cId="1310209643" sldId="258"/>
            <ac:spMk id="6" creationId="{EE14445D-1E5A-4AF7-B43D-9494F644D1AE}"/>
          </ac:spMkLst>
        </pc:spChg>
        <pc:picChg chg="mod">
          <ac:chgData name="Jack Mardekian" userId="8e83f5d1f9fab295" providerId="LiveId" clId="{B3A43886-F942-47D1-B44F-16843C677513}" dt="2020-04-21T09:18:51.450" v="6400" actId="14100"/>
          <ac:picMkLst>
            <pc:docMk/>
            <pc:sldMk cId="1310209643" sldId="258"/>
            <ac:picMk id="2050" creationId="{00000000-0000-0000-0000-000000000000}"/>
          </ac:picMkLst>
        </pc:picChg>
      </pc:sldChg>
      <pc:sldChg chg="addSp delSp modSp mod">
        <pc:chgData name="Jack Mardekian" userId="8e83f5d1f9fab295" providerId="LiveId" clId="{B3A43886-F942-47D1-B44F-16843C677513}" dt="2020-04-19T15:39:41.426" v="605" actId="1076"/>
        <pc:sldMkLst>
          <pc:docMk/>
          <pc:sldMk cId="1087213405" sldId="259"/>
        </pc:sldMkLst>
        <pc:spChg chg="mod">
          <ac:chgData name="Jack Mardekian" userId="8e83f5d1f9fab295" providerId="LiveId" clId="{B3A43886-F942-47D1-B44F-16843C677513}" dt="2020-04-19T15:39:41.426" v="605" actId="1076"/>
          <ac:spMkLst>
            <pc:docMk/>
            <pc:sldMk cId="1087213405" sldId="259"/>
            <ac:spMk id="3" creationId="{00000000-0000-0000-0000-000000000000}"/>
          </ac:spMkLst>
        </pc:spChg>
        <pc:spChg chg="del">
          <ac:chgData name="Jack Mardekian" userId="8e83f5d1f9fab295" providerId="LiveId" clId="{B3A43886-F942-47D1-B44F-16843C677513}" dt="2020-04-11T17:25:57.297" v="29" actId="478"/>
          <ac:spMkLst>
            <pc:docMk/>
            <pc:sldMk cId="1087213405" sldId="259"/>
            <ac:spMk id="4" creationId="{00000000-0000-0000-0000-000000000000}"/>
          </ac:spMkLst>
        </pc:spChg>
        <pc:picChg chg="add del mod">
          <ac:chgData name="Jack Mardekian" userId="8e83f5d1f9fab295" providerId="LiveId" clId="{B3A43886-F942-47D1-B44F-16843C677513}" dt="2020-04-19T15:31:02.891" v="600" actId="21"/>
          <ac:picMkLst>
            <pc:docMk/>
            <pc:sldMk cId="1087213405" sldId="259"/>
            <ac:picMk id="4" creationId="{1E853CFF-7762-45D4-AD70-24267EBA24AC}"/>
          </ac:picMkLst>
        </pc:picChg>
        <pc:picChg chg="add mod">
          <ac:chgData name="Jack Mardekian" userId="8e83f5d1f9fab295" providerId="LiveId" clId="{B3A43886-F942-47D1-B44F-16843C677513}" dt="2020-04-19T15:39:40.592" v="604" actId="1076"/>
          <ac:picMkLst>
            <pc:docMk/>
            <pc:sldMk cId="1087213405" sldId="259"/>
            <ac:picMk id="6" creationId="{6D57C6BE-36CF-485E-9BD7-53357A79F022}"/>
          </ac:picMkLst>
        </pc:picChg>
      </pc:sldChg>
      <pc:sldChg chg="addSp delSp modSp mod setBg">
        <pc:chgData name="Jack Mardekian" userId="8e83f5d1f9fab295" providerId="LiveId" clId="{B3A43886-F942-47D1-B44F-16843C677513}" dt="2020-04-21T09:31:46.596" v="6463" actId="14100"/>
        <pc:sldMkLst>
          <pc:docMk/>
          <pc:sldMk cId="1562119604" sldId="260"/>
        </pc:sldMkLst>
        <pc:spChg chg="mod">
          <ac:chgData name="Jack Mardekian" userId="8e83f5d1f9fab295" providerId="LiveId" clId="{B3A43886-F942-47D1-B44F-16843C677513}" dt="2020-04-19T17:31:53.125" v="617" actId="26606"/>
          <ac:spMkLst>
            <pc:docMk/>
            <pc:sldMk cId="1562119604" sldId="260"/>
            <ac:spMk id="2" creationId="{00000000-0000-0000-0000-000000000000}"/>
          </ac:spMkLst>
        </pc:spChg>
        <pc:spChg chg="mod">
          <ac:chgData name="Jack Mardekian" userId="8e83f5d1f9fab295" providerId="LiveId" clId="{B3A43886-F942-47D1-B44F-16843C677513}" dt="2020-04-21T09:31:46.596" v="6463" actId="14100"/>
          <ac:spMkLst>
            <pc:docMk/>
            <pc:sldMk cId="1562119604" sldId="260"/>
            <ac:spMk id="3" creationId="{00000000-0000-0000-0000-000000000000}"/>
          </ac:spMkLst>
        </pc:spChg>
        <pc:spChg chg="del">
          <ac:chgData name="Jack Mardekian" userId="8e83f5d1f9fab295" providerId="LiveId" clId="{B3A43886-F942-47D1-B44F-16843C677513}" dt="2020-04-19T15:15:50.033" v="588" actId="478"/>
          <ac:spMkLst>
            <pc:docMk/>
            <pc:sldMk cId="1562119604" sldId="260"/>
            <ac:spMk id="4" creationId="{00000000-0000-0000-0000-000000000000}"/>
          </ac:spMkLst>
        </pc:spChg>
        <pc:spChg chg="mod ord">
          <ac:chgData name="Jack Mardekian" userId="8e83f5d1f9fab295" providerId="LiveId" clId="{B3A43886-F942-47D1-B44F-16843C677513}" dt="2020-04-19T17:31:53.125" v="617" actId="26606"/>
          <ac:spMkLst>
            <pc:docMk/>
            <pc:sldMk cId="1562119604" sldId="260"/>
            <ac:spMk id="5" creationId="{00000000-0000-0000-0000-000000000000}"/>
          </ac:spMkLst>
        </pc:spChg>
        <pc:spChg chg="add del">
          <ac:chgData name="Jack Mardekian" userId="8e83f5d1f9fab295" providerId="LiveId" clId="{B3A43886-F942-47D1-B44F-16843C677513}" dt="2020-04-19T17:31:53.121" v="616" actId="26606"/>
          <ac:spMkLst>
            <pc:docMk/>
            <pc:sldMk cId="1562119604" sldId="260"/>
            <ac:spMk id="11" creationId="{739E93DA-BA0C-4FFD-8859-C0D19FF5C045}"/>
          </ac:spMkLst>
        </pc:spChg>
        <pc:spChg chg="add del">
          <ac:chgData name="Jack Mardekian" userId="8e83f5d1f9fab295" providerId="LiveId" clId="{B3A43886-F942-47D1-B44F-16843C677513}" dt="2020-04-19T17:31:53.121" v="616" actId="26606"/>
          <ac:spMkLst>
            <pc:docMk/>
            <pc:sldMk cId="1562119604" sldId="260"/>
            <ac:spMk id="17" creationId="{04357C93-F0CB-4A1C-8F77-4E9063789819}"/>
          </ac:spMkLst>
        </pc:spChg>
        <pc:grpChg chg="add del">
          <ac:chgData name="Jack Mardekian" userId="8e83f5d1f9fab295" providerId="LiveId" clId="{B3A43886-F942-47D1-B44F-16843C677513}" dt="2020-04-19T17:31:53.121" v="616" actId="26606"/>
          <ac:grpSpMkLst>
            <pc:docMk/>
            <pc:sldMk cId="1562119604" sldId="260"/>
            <ac:grpSpMk id="13" creationId="{3AF6A671-C637-4547-85F4-51B6D1881399}"/>
          </ac:grpSpMkLst>
        </pc:grpChg>
        <pc:picChg chg="add del mod">
          <ac:chgData name="Jack Mardekian" userId="8e83f5d1f9fab295" providerId="LiveId" clId="{B3A43886-F942-47D1-B44F-16843C677513}" dt="2020-04-19T17:33:49.831" v="665" actId="478"/>
          <ac:picMkLst>
            <pc:docMk/>
            <pc:sldMk cId="1562119604" sldId="260"/>
            <ac:picMk id="6" creationId="{E8FB3845-DB47-4867-8E5B-422A021D9AB2}"/>
          </ac:picMkLst>
        </pc:picChg>
        <pc:picChg chg="add mod">
          <ac:chgData name="Jack Mardekian" userId="8e83f5d1f9fab295" providerId="LiveId" clId="{B3A43886-F942-47D1-B44F-16843C677513}" dt="2020-04-19T17:34:12.043" v="669" actId="1076"/>
          <ac:picMkLst>
            <pc:docMk/>
            <pc:sldMk cId="1562119604" sldId="260"/>
            <ac:picMk id="7" creationId="{FFA682E7-804D-4894-A1E3-AA5D11E99C2C}"/>
          </ac:picMkLst>
        </pc:picChg>
        <pc:picChg chg="add mod">
          <ac:chgData name="Jack Mardekian" userId="8e83f5d1f9fab295" providerId="LiveId" clId="{B3A43886-F942-47D1-B44F-16843C677513}" dt="2020-04-19T17:42:53.541" v="888" actId="1037"/>
          <ac:picMkLst>
            <pc:docMk/>
            <pc:sldMk cId="1562119604" sldId="260"/>
            <ac:picMk id="8" creationId="{CCEC2615-4037-47C8-9913-788FB9538E76}"/>
          </ac:picMkLst>
        </pc:picChg>
        <pc:picChg chg="add mod">
          <ac:chgData name="Jack Mardekian" userId="8e83f5d1f9fab295" providerId="LiveId" clId="{B3A43886-F942-47D1-B44F-16843C677513}" dt="2020-04-19T17:42:44.355" v="885" actId="1036"/>
          <ac:picMkLst>
            <pc:docMk/>
            <pc:sldMk cId="1562119604" sldId="260"/>
            <ac:picMk id="9" creationId="{88D303FE-4FC0-4659-9566-F9EACEFF8960}"/>
          </ac:picMkLst>
        </pc:picChg>
        <pc:picChg chg="del mod">
          <ac:chgData name="Jack Mardekian" userId="8e83f5d1f9fab295" providerId="LiveId" clId="{B3A43886-F942-47D1-B44F-16843C677513}" dt="2020-04-19T15:43:49.472" v="609" actId="21"/>
          <ac:picMkLst>
            <pc:docMk/>
            <pc:sldMk cId="1562119604" sldId="260"/>
            <ac:picMk id="3074" creationId="{00000000-0000-0000-0000-000000000000}"/>
          </ac:picMkLst>
        </pc:picChg>
      </pc:sldChg>
      <pc:sldChg chg="delSp modSp del mod">
        <pc:chgData name="Jack Mardekian" userId="8e83f5d1f9fab295" providerId="LiveId" clId="{B3A43886-F942-47D1-B44F-16843C677513}" dt="2020-04-19T17:57:58.022" v="985" actId="2696"/>
        <pc:sldMkLst>
          <pc:docMk/>
          <pc:sldMk cId="449514559" sldId="261"/>
        </pc:sldMkLst>
        <pc:spChg chg="del mod">
          <ac:chgData name="Jack Mardekian" userId="8e83f5d1f9fab295" providerId="LiveId" clId="{B3A43886-F942-47D1-B44F-16843C677513}" dt="2020-04-11T17:26:32.191" v="34" actId="478"/>
          <ac:spMkLst>
            <pc:docMk/>
            <pc:sldMk cId="449514559" sldId="261"/>
            <ac:spMk id="3" creationId="{00000000-0000-0000-0000-000000000000}"/>
          </ac:spMkLst>
        </pc:spChg>
        <pc:picChg chg="del">
          <ac:chgData name="Jack Mardekian" userId="8e83f5d1f9fab295" providerId="LiveId" clId="{B3A43886-F942-47D1-B44F-16843C677513}" dt="2020-04-19T15:24:31.080" v="596" actId="21"/>
          <ac:picMkLst>
            <pc:docMk/>
            <pc:sldMk cId="449514559" sldId="261"/>
            <ac:picMk id="4098" creationId="{00000000-0000-0000-0000-000000000000}"/>
          </ac:picMkLst>
        </pc:picChg>
      </pc:sldChg>
      <pc:sldChg chg="del">
        <pc:chgData name="Jack Mardekian" userId="8e83f5d1f9fab295" providerId="LiveId" clId="{B3A43886-F942-47D1-B44F-16843C677513}" dt="2020-04-19T17:57:58.022" v="985" actId="2696"/>
        <pc:sldMkLst>
          <pc:docMk/>
          <pc:sldMk cId="3947636063" sldId="262"/>
        </pc:sldMkLst>
      </pc:sldChg>
      <pc:sldChg chg="del">
        <pc:chgData name="Jack Mardekian" userId="8e83f5d1f9fab295" providerId="LiveId" clId="{B3A43886-F942-47D1-B44F-16843C677513}" dt="2020-04-19T17:57:58.022" v="985" actId="2696"/>
        <pc:sldMkLst>
          <pc:docMk/>
          <pc:sldMk cId="2305316499" sldId="263"/>
        </pc:sldMkLst>
      </pc:sldChg>
      <pc:sldChg chg="del">
        <pc:chgData name="Jack Mardekian" userId="8e83f5d1f9fab295" providerId="LiveId" clId="{B3A43886-F942-47D1-B44F-16843C677513}" dt="2020-04-19T17:57:58.022" v="985" actId="2696"/>
        <pc:sldMkLst>
          <pc:docMk/>
          <pc:sldMk cId="2065923568" sldId="264"/>
        </pc:sldMkLst>
      </pc:sldChg>
      <pc:sldChg chg="del">
        <pc:chgData name="Jack Mardekian" userId="8e83f5d1f9fab295" providerId="LiveId" clId="{B3A43886-F942-47D1-B44F-16843C677513}" dt="2020-04-19T17:57:58.022" v="985" actId="2696"/>
        <pc:sldMkLst>
          <pc:docMk/>
          <pc:sldMk cId="3106056186" sldId="265"/>
        </pc:sldMkLst>
      </pc:sldChg>
      <pc:sldChg chg="del">
        <pc:chgData name="Jack Mardekian" userId="8e83f5d1f9fab295" providerId="LiveId" clId="{B3A43886-F942-47D1-B44F-16843C677513}" dt="2020-04-19T17:57:58.022" v="985" actId="2696"/>
        <pc:sldMkLst>
          <pc:docMk/>
          <pc:sldMk cId="185540430" sldId="266"/>
        </pc:sldMkLst>
      </pc:sldChg>
      <pc:sldChg chg="del">
        <pc:chgData name="Jack Mardekian" userId="8e83f5d1f9fab295" providerId="LiveId" clId="{B3A43886-F942-47D1-B44F-16843C677513}" dt="2020-04-19T17:57:58.022" v="985" actId="2696"/>
        <pc:sldMkLst>
          <pc:docMk/>
          <pc:sldMk cId="1598189816" sldId="267"/>
        </pc:sldMkLst>
      </pc:sldChg>
      <pc:sldChg chg="del">
        <pc:chgData name="Jack Mardekian" userId="8e83f5d1f9fab295" providerId="LiveId" clId="{B3A43886-F942-47D1-B44F-16843C677513}" dt="2020-04-19T17:57:58.022" v="985" actId="2696"/>
        <pc:sldMkLst>
          <pc:docMk/>
          <pc:sldMk cId="645593156" sldId="268"/>
        </pc:sldMkLst>
      </pc:sldChg>
      <pc:sldChg chg="del">
        <pc:chgData name="Jack Mardekian" userId="8e83f5d1f9fab295" providerId="LiveId" clId="{B3A43886-F942-47D1-B44F-16843C677513}" dt="2020-04-19T17:57:58.022" v="985" actId="2696"/>
        <pc:sldMkLst>
          <pc:docMk/>
          <pc:sldMk cId="3649081492" sldId="269"/>
        </pc:sldMkLst>
      </pc:sldChg>
      <pc:sldChg chg="del">
        <pc:chgData name="Jack Mardekian" userId="8e83f5d1f9fab295" providerId="LiveId" clId="{B3A43886-F942-47D1-B44F-16843C677513}" dt="2020-04-19T17:57:58.022" v="985" actId="2696"/>
        <pc:sldMkLst>
          <pc:docMk/>
          <pc:sldMk cId="1237633460" sldId="270"/>
        </pc:sldMkLst>
      </pc:sldChg>
      <pc:sldChg chg="del">
        <pc:chgData name="Jack Mardekian" userId="8e83f5d1f9fab295" providerId="LiveId" clId="{B3A43886-F942-47D1-B44F-16843C677513}" dt="2020-04-19T17:57:58.022" v="985" actId="2696"/>
        <pc:sldMkLst>
          <pc:docMk/>
          <pc:sldMk cId="3202576299" sldId="271"/>
        </pc:sldMkLst>
      </pc:sldChg>
      <pc:sldChg chg="del">
        <pc:chgData name="Jack Mardekian" userId="8e83f5d1f9fab295" providerId="LiveId" clId="{B3A43886-F942-47D1-B44F-16843C677513}" dt="2020-04-19T17:57:58.022" v="985" actId="2696"/>
        <pc:sldMkLst>
          <pc:docMk/>
          <pc:sldMk cId="3645117799" sldId="272"/>
        </pc:sldMkLst>
      </pc:sldChg>
      <pc:sldChg chg="del">
        <pc:chgData name="Jack Mardekian" userId="8e83f5d1f9fab295" providerId="LiveId" clId="{B3A43886-F942-47D1-B44F-16843C677513}" dt="2020-04-19T17:57:58.022" v="985" actId="2696"/>
        <pc:sldMkLst>
          <pc:docMk/>
          <pc:sldMk cId="2825737219" sldId="273"/>
        </pc:sldMkLst>
      </pc:sldChg>
      <pc:sldChg chg="del">
        <pc:chgData name="Jack Mardekian" userId="8e83f5d1f9fab295" providerId="LiveId" clId="{B3A43886-F942-47D1-B44F-16843C677513}" dt="2020-04-19T17:57:58.022" v="985" actId="2696"/>
        <pc:sldMkLst>
          <pc:docMk/>
          <pc:sldMk cId="1058175685" sldId="274"/>
        </pc:sldMkLst>
      </pc:sldChg>
      <pc:sldChg chg="del">
        <pc:chgData name="Jack Mardekian" userId="8e83f5d1f9fab295" providerId="LiveId" clId="{B3A43886-F942-47D1-B44F-16843C677513}" dt="2020-04-19T17:57:58.022" v="985" actId="2696"/>
        <pc:sldMkLst>
          <pc:docMk/>
          <pc:sldMk cId="537382035" sldId="275"/>
        </pc:sldMkLst>
      </pc:sldChg>
      <pc:sldChg chg="del">
        <pc:chgData name="Jack Mardekian" userId="8e83f5d1f9fab295" providerId="LiveId" clId="{B3A43886-F942-47D1-B44F-16843C677513}" dt="2020-04-19T17:57:58.022" v="985" actId="2696"/>
        <pc:sldMkLst>
          <pc:docMk/>
          <pc:sldMk cId="1077979023" sldId="276"/>
        </pc:sldMkLst>
      </pc:sldChg>
      <pc:sldChg chg="del">
        <pc:chgData name="Jack Mardekian" userId="8e83f5d1f9fab295" providerId="LiveId" clId="{B3A43886-F942-47D1-B44F-16843C677513}" dt="2020-04-19T17:57:58.022" v="985" actId="2696"/>
        <pc:sldMkLst>
          <pc:docMk/>
          <pc:sldMk cId="2819170995" sldId="277"/>
        </pc:sldMkLst>
      </pc:sldChg>
      <pc:sldChg chg="del">
        <pc:chgData name="Jack Mardekian" userId="8e83f5d1f9fab295" providerId="LiveId" clId="{B3A43886-F942-47D1-B44F-16843C677513}" dt="2020-04-19T17:57:58.022" v="985" actId="2696"/>
        <pc:sldMkLst>
          <pc:docMk/>
          <pc:sldMk cId="519281577" sldId="278"/>
        </pc:sldMkLst>
      </pc:sldChg>
      <pc:sldChg chg="del">
        <pc:chgData name="Jack Mardekian" userId="8e83f5d1f9fab295" providerId="LiveId" clId="{B3A43886-F942-47D1-B44F-16843C677513}" dt="2020-04-19T17:57:58.022" v="985" actId="2696"/>
        <pc:sldMkLst>
          <pc:docMk/>
          <pc:sldMk cId="2409156691" sldId="279"/>
        </pc:sldMkLst>
      </pc:sldChg>
      <pc:sldChg chg="del">
        <pc:chgData name="Jack Mardekian" userId="8e83f5d1f9fab295" providerId="LiveId" clId="{B3A43886-F942-47D1-B44F-16843C677513}" dt="2020-04-19T17:57:58.022" v="985" actId="2696"/>
        <pc:sldMkLst>
          <pc:docMk/>
          <pc:sldMk cId="1674145530" sldId="280"/>
        </pc:sldMkLst>
      </pc:sldChg>
      <pc:sldChg chg="del">
        <pc:chgData name="Jack Mardekian" userId="8e83f5d1f9fab295" providerId="LiveId" clId="{B3A43886-F942-47D1-B44F-16843C677513}" dt="2020-04-19T17:57:58.022" v="985" actId="2696"/>
        <pc:sldMkLst>
          <pc:docMk/>
          <pc:sldMk cId="2228595728" sldId="281"/>
        </pc:sldMkLst>
      </pc:sldChg>
      <pc:sldChg chg="del">
        <pc:chgData name="Jack Mardekian" userId="8e83f5d1f9fab295" providerId="LiveId" clId="{B3A43886-F942-47D1-B44F-16843C677513}" dt="2020-04-19T17:57:58.022" v="985" actId="2696"/>
        <pc:sldMkLst>
          <pc:docMk/>
          <pc:sldMk cId="617778012" sldId="282"/>
        </pc:sldMkLst>
      </pc:sldChg>
      <pc:sldChg chg="del">
        <pc:chgData name="Jack Mardekian" userId="8e83f5d1f9fab295" providerId="LiveId" clId="{B3A43886-F942-47D1-B44F-16843C677513}" dt="2020-04-19T17:57:58.022" v="985" actId="2696"/>
        <pc:sldMkLst>
          <pc:docMk/>
          <pc:sldMk cId="1089015424" sldId="283"/>
        </pc:sldMkLst>
      </pc:sldChg>
      <pc:sldChg chg="del">
        <pc:chgData name="Jack Mardekian" userId="8e83f5d1f9fab295" providerId="LiveId" clId="{B3A43886-F942-47D1-B44F-16843C677513}" dt="2020-04-19T17:57:58.022" v="985" actId="2696"/>
        <pc:sldMkLst>
          <pc:docMk/>
          <pc:sldMk cId="935721022" sldId="284"/>
        </pc:sldMkLst>
      </pc:sldChg>
      <pc:sldChg chg="del">
        <pc:chgData name="Jack Mardekian" userId="8e83f5d1f9fab295" providerId="LiveId" clId="{B3A43886-F942-47D1-B44F-16843C677513}" dt="2020-04-19T17:57:58.022" v="985" actId="2696"/>
        <pc:sldMkLst>
          <pc:docMk/>
          <pc:sldMk cId="1046892320" sldId="285"/>
        </pc:sldMkLst>
      </pc:sldChg>
      <pc:sldChg chg="del">
        <pc:chgData name="Jack Mardekian" userId="8e83f5d1f9fab295" providerId="LiveId" clId="{B3A43886-F942-47D1-B44F-16843C677513}" dt="2020-04-19T17:57:58.022" v="985" actId="2696"/>
        <pc:sldMkLst>
          <pc:docMk/>
          <pc:sldMk cId="2501474525" sldId="286"/>
        </pc:sldMkLst>
      </pc:sldChg>
      <pc:sldChg chg="del">
        <pc:chgData name="Jack Mardekian" userId="8e83f5d1f9fab295" providerId="LiveId" clId="{B3A43886-F942-47D1-B44F-16843C677513}" dt="2020-04-19T17:57:58.022" v="985" actId="2696"/>
        <pc:sldMkLst>
          <pc:docMk/>
          <pc:sldMk cId="1905295098" sldId="287"/>
        </pc:sldMkLst>
      </pc:sldChg>
      <pc:sldChg chg="del">
        <pc:chgData name="Jack Mardekian" userId="8e83f5d1f9fab295" providerId="LiveId" clId="{B3A43886-F942-47D1-B44F-16843C677513}" dt="2020-04-19T17:57:58.022" v="985" actId="2696"/>
        <pc:sldMkLst>
          <pc:docMk/>
          <pc:sldMk cId="715910458" sldId="288"/>
        </pc:sldMkLst>
      </pc:sldChg>
      <pc:sldChg chg="del">
        <pc:chgData name="Jack Mardekian" userId="8e83f5d1f9fab295" providerId="LiveId" clId="{B3A43886-F942-47D1-B44F-16843C677513}" dt="2020-04-19T17:57:58.022" v="985" actId="2696"/>
        <pc:sldMkLst>
          <pc:docMk/>
          <pc:sldMk cId="3114677833" sldId="289"/>
        </pc:sldMkLst>
      </pc:sldChg>
      <pc:sldChg chg="del">
        <pc:chgData name="Jack Mardekian" userId="8e83f5d1f9fab295" providerId="LiveId" clId="{B3A43886-F942-47D1-B44F-16843C677513}" dt="2020-04-19T17:57:58.022" v="985" actId="2696"/>
        <pc:sldMkLst>
          <pc:docMk/>
          <pc:sldMk cId="3709149284" sldId="290"/>
        </pc:sldMkLst>
      </pc:sldChg>
      <pc:sldChg chg="del">
        <pc:chgData name="Jack Mardekian" userId="8e83f5d1f9fab295" providerId="LiveId" clId="{B3A43886-F942-47D1-B44F-16843C677513}" dt="2020-04-19T17:57:58.022" v="985" actId="2696"/>
        <pc:sldMkLst>
          <pc:docMk/>
          <pc:sldMk cId="3615815340" sldId="291"/>
        </pc:sldMkLst>
      </pc:sldChg>
      <pc:sldChg chg="del">
        <pc:chgData name="Jack Mardekian" userId="8e83f5d1f9fab295" providerId="LiveId" clId="{B3A43886-F942-47D1-B44F-16843C677513}" dt="2020-04-19T17:57:58.022" v="985" actId="2696"/>
        <pc:sldMkLst>
          <pc:docMk/>
          <pc:sldMk cId="543748313" sldId="292"/>
        </pc:sldMkLst>
      </pc:sldChg>
      <pc:sldChg chg="del">
        <pc:chgData name="Jack Mardekian" userId="8e83f5d1f9fab295" providerId="LiveId" clId="{B3A43886-F942-47D1-B44F-16843C677513}" dt="2020-04-19T17:57:58.022" v="985" actId="2696"/>
        <pc:sldMkLst>
          <pc:docMk/>
          <pc:sldMk cId="3645710474" sldId="293"/>
        </pc:sldMkLst>
      </pc:sldChg>
      <pc:sldChg chg="del">
        <pc:chgData name="Jack Mardekian" userId="8e83f5d1f9fab295" providerId="LiveId" clId="{B3A43886-F942-47D1-B44F-16843C677513}" dt="2020-04-19T17:57:58.022" v="985" actId="2696"/>
        <pc:sldMkLst>
          <pc:docMk/>
          <pc:sldMk cId="3521221557" sldId="294"/>
        </pc:sldMkLst>
      </pc:sldChg>
      <pc:sldChg chg="del">
        <pc:chgData name="Jack Mardekian" userId="8e83f5d1f9fab295" providerId="LiveId" clId="{B3A43886-F942-47D1-B44F-16843C677513}" dt="2020-04-19T17:57:58.022" v="985" actId="2696"/>
        <pc:sldMkLst>
          <pc:docMk/>
          <pc:sldMk cId="994347872" sldId="295"/>
        </pc:sldMkLst>
      </pc:sldChg>
      <pc:sldChg chg="del">
        <pc:chgData name="Jack Mardekian" userId="8e83f5d1f9fab295" providerId="LiveId" clId="{B3A43886-F942-47D1-B44F-16843C677513}" dt="2020-04-19T17:57:58.022" v="985" actId="2696"/>
        <pc:sldMkLst>
          <pc:docMk/>
          <pc:sldMk cId="2155442028" sldId="296"/>
        </pc:sldMkLst>
      </pc:sldChg>
      <pc:sldChg chg="del">
        <pc:chgData name="Jack Mardekian" userId="8e83f5d1f9fab295" providerId="LiveId" clId="{B3A43886-F942-47D1-B44F-16843C677513}" dt="2020-04-19T17:57:58.022" v="985" actId="2696"/>
        <pc:sldMkLst>
          <pc:docMk/>
          <pc:sldMk cId="1357631410" sldId="297"/>
        </pc:sldMkLst>
      </pc:sldChg>
      <pc:sldChg chg="del">
        <pc:chgData name="Jack Mardekian" userId="8e83f5d1f9fab295" providerId="LiveId" clId="{B3A43886-F942-47D1-B44F-16843C677513}" dt="2020-04-19T17:57:58.022" v="985" actId="2696"/>
        <pc:sldMkLst>
          <pc:docMk/>
          <pc:sldMk cId="1275981381" sldId="298"/>
        </pc:sldMkLst>
      </pc:sldChg>
      <pc:sldChg chg="del">
        <pc:chgData name="Jack Mardekian" userId="8e83f5d1f9fab295" providerId="LiveId" clId="{B3A43886-F942-47D1-B44F-16843C677513}" dt="2020-04-19T17:57:58.022" v="985" actId="2696"/>
        <pc:sldMkLst>
          <pc:docMk/>
          <pc:sldMk cId="204601728" sldId="299"/>
        </pc:sldMkLst>
      </pc:sldChg>
      <pc:sldChg chg="del">
        <pc:chgData name="Jack Mardekian" userId="8e83f5d1f9fab295" providerId="LiveId" clId="{B3A43886-F942-47D1-B44F-16843C677513}" dt="2020-04-19T17:57:58.022" v="985" actId="2696"/>
        <pc:sldMkLst>
          <pc:docMk/>
          <pc:sldMk cId="3798430767" sldId="300"/>
        </pc:sldMkLst>
      </pc:sldChg>
      <pc:sldChg chg="del">
        <pc:chgData name="Jack Mardekian" userId="8e83f5d1f9fab295" providerId="LiveId" clId="{B3A43886-F942-47D1-B44F-16843C677513}" dt="2020-04-19T17:57:58.022" v="985" actId="2696"/>
        <pc:sldMkLst>
          <pc:docMk/>
          <pc:sldMk cId="2053705584" sldId="301"/>
        </pc:sldMkLst>
      </pc:sldChg>
      <pc:sldChg chg="del">
        <pc:chgData name="Jack Mardekian" userId="8e83f5d1f9fab295" providerId="LiveId" clId="{B3A43886-F942-47D1-B44F-16843C677513}" dt="2020-04-19T17:57:58.022" v="985" actId="2696"/>
        <pc:sldMkLst>
          <pc:docMk/>
          <pc:sldMk cId="2115443769" sldId="302"/>
        </pc:sldMkLst>
      </pc:sldChg>
      <pc:sldChg chg="del">
        <pc:chgData name="Jack Mardekian" userId="8e83f5d1f9fab295" providerId="LiveId" clId="{B3A43886-F942-47D1-B44F-16843C677513}" dt="2020-04-19T17:57:58.022" v="985" actId="2696"/>
        <pc:sldMkLst>
          <pc:docMk/>
          <pc:sldMk cId="3720798205" sldId="303"/>
        </pc:sldMkLst>
      </pc:sldChg>
      <pc:sldChg chg="del">
        <pc:chgData name="Jack Mardekian" userId="8e83f5d1f9fab295" providerId="LiveId" clId="{B3A43886-F942-47D1-B44F-16843C677513}" dt="2020-04-19T17:57:58.022" v="985" actId="2696"/>
        <pc:sldMkLst>
          <pc:docMk/>
          <pc:sldMk cId="3167197516" sldId="304"/>
        </pc:sldMkLst>
      </pc:sldChg>
      <pc:sldChg chg="addSp delSp modSp add mod">
        <pc:chgData name="Jack Mardekian" userId="8e83f5d1f9fab295" providerId="LiveId" clId="{B3A43886-F942-47D1-B44F-16843C677513}" dt="2020-04-11T17:49:46.128" v="333" actId="14100"/>
        <pc:sldMkLst>
          <pc:docMk/>
          <pc:sldMk cId="1441292014" sldId="305"/>
        </pc:sldMkLst>
        <pc:spChg chg="del">
          <ac:chgData name="Jack Mardekian" userId="8e83f5d1f9fab295" providerId="LiveId" clId="{B3A43886-F942-47D1-B44F-16843C677513}" dt="2020-04-11T17:44:36.730" v="288" actId="478"/>
          <ac:spMkLst>
            <pc:docMk/>
            <pc:sldMk cId="1441292014" sldId="305"/>
            <ac:spMk id="2" creationId="{7B2B562D-5C04-49B8-8BA3-5544613AC6B7}"/>
          </ac:spMkLst>
        </pc:spChg>
        <pc:spChg chg="add mod">
          <ac:chgData name="Jack Mardekian" userId="8e83f5d1f9fab295" providerId="LiveId" clId="{B3A43886-F942-47D1-B44F-16843C677513}" dt="2020-04-11T17:48:39.443" v="303" actId="20577"/>
          <ac:spMkLst>
            <pc:docMk/>
            <pc:sldMk cId="1441292014" sldId="305"/>
            <ac:spMk id="7" creationId="{06334093-56A2-4470-A030-EE8DEBFC52F4}"/>
          </ac:spMkLst>
        </pc:spChg>
        <pc:spChg chg="add mod">
          <ac:chgData name="Jack Mardekian" userId="8e83f5d1f9fab295" providerId="LiveId" clId="{B3A43886-F942-47D1-B44F-16843C677513}" dt="2020-04-11T17:49:46.128" v="333" actId="14100"/>
          <ac:spMkLst>
            <pc:docMk/>
            <pc:sldMk cId="1441292014" sldId="305"/>
            <ac:spMk id="8" creationId="{38C1476B-D66B-4C80-B4F7-21068AD2A3EE}"/>
          </ac:spMkLst>
        </pc:spChg>
        <pc:grpChg chg="add mod">
          <ac:chgData name="Jack Mardekian" userId="8e83f5d1f9fab295" providerId="LiveId" clId="{B3A43886-F942-47D1-B44F-16843C677513}" dt="2020-04-11T17:49:27.963" v="330" actId="14100"/>
          <ac:grpSpMkLst>
            <pc:docMk/>
            <pc:sldMk cId="1441292014" sldId="305"/>
            <ac:grpSpMk id="6" creationId="{C434B60C-5FDC-44CD-9008-EB7A305F808D}"/>
          </ac:grpSpMkLst>
        </pc:grpChg>
        <pc:picChg chg="add mod">
          <ac:chgData name="Jack Mardekian" userId="8e83f5d1f9fab295" providerId="LiveId" clId="{B3A43886-F942-47D1-B44F-16843C677513}" dt="2020-04-11T17:46:27.878" v="294" actId="164"/>
          <ac:picMkLst>
            <pc:docMk/>
            <pc:sldMk cId="1441292014" sldId="305"/>
            <ac:picMk id="4" creationId="{1B88225E-F1CE-41C9-B568-133707D9370E}"/>
          </ac:picMkLst>
        </pc:picChg>
        <pc:picChg chg="add mod">
          <ac:chgData name="Jack Mardekian" userId="8e83f5d1f9fab295" providerId="LiveId" clId="{B3A43886-F942-47D1-B44F-16843C677513}" dt="2020-04-11T17:46:27.878" v="294" actId="164"/>
          <ac:picMkLst>
            <pc:docMk/>
            <pc:sldMk cId="1441292014" sldId="305"/>
            <ac:picMk id="5" creationId="{80D24BC6-1D28-4670-9195-04FC95DFD122}"/>
          </ac:picMkLst>
        </pc:picChg>
      </pc:sldChg>
      <pc:sldChg chg="addSp delSp modSp add mod ord">
        <pc:chgData name="Jack Mardekian" userId="8e83f5d1f9fab295" providerId="LiveId" clId="{B3A43886-F942-47D1-B44F-16843C677513}" dt="2020-04-21T09:50:41.857" v="6698" actId="1076"/>
        <pc:sldMkLst>
          <pc:docMk/>
          <pc:sldMk cId="217461712" sldId="306"/>
        </pc:sldMkLst>
        <pc:spChg chg="del">
          <ac:chgData name="Jack Mardekian" userId="8e83f5d1f9fab295" providerId="LiveId" clId="{B3A43886-F942-47D1-B44F-16843C677513}" dt="2020-04-11T17:52:18.638" v="339" actId="478"/>
          <ac:spMkLst>
            <pc:docMk/>
            <pc:sldMk cId="217461712" sldId="306"/>
            <ac:spMk id="2" creationId="{7B43526F-FBFD-43B2-912E-7AB46CF604F2}"/>
          </ac:spMkLst>
        </pc:spChg>
        <pc:spChg chg="add mod">
          <ac:chgData name="Jack Mardekian" userId="8e83f5d1f9fab295" providerId="LiveId" clId="{B3A43886-F942-47D1-B44F-16843C677513}" dt="2020-04-19T15:14:30.895" v="576" actId="113"/>
          <ac:spMkLst>
            <pc:docMk/>
            <pc:sldMk cId="217461712" sldId="306"/>
            <ac:spMk id="4" creationId="{E65B694A-B81F-4E3B-9FD0-0B42A62DEE15}"/>
          </ac:spMkLst>
        </pc:spChg>
        <pc:spChg chg="add mod">
          <ac:chgData name="Jack Mardekian" userId="8e83f5d1f9fab295" providerId="LiveId" clId="{B3A43886-F942-47D1-B44F-16843C677513}" dt="2020-04-11T18:07:58.881" v="568" actId="1076"/>
          <ac:spMkLst>
            <pc:docMk/>
            <pc:sldMk cId="217461712" sldId="306"/>
            <ac:spMk id="7" creationId="{A9199FD4-E415-48CA-82F6-AC21EF186069}"/>
          </ac:spMkLst>
        </pc:spChg>
        <pc:picChg chg="add del mod">
          <ac:chgData name="Jack Mardekian" userId="8e83f5d1f9fab295" providerId="LiveId" clId="{B3A43886-F942-47D1-B44F-16843C677513}" dt="2020-04-11T18:04:32.584" v="531" actId="478"/>
          <ac:picMkLst>
            <pc:docMk/>
            <pc:sldMk cId="217461712" sldId="306"/>
            <ac:picMk id="5" creationId="{D25F35B6-6BFB-4F77-8506-FF78407FADFE}"/>
          </ac:picMkLst>
        </pc:picChg>
        <pc:picChg chg="add mod">
          <ac:chgData name="Jack Mardekian" userId="8e83f5d1f9fab295" providerId="LiveId" clId="{B3A43886-F942-47D1-B44F-16843C677513}" dt="2020-04-21T09:50:41.857" v="6698" actId="1076"/>
          <ac:picMkLst>
            <pc:docMk/>
            <pc:sldMk cId="217461712" sldId="306"/>
            <ac:picMk id="6" creationId="{FCA63C03-5A7B-4580-B426-32047DE20B95}"/>
          </ac:picMkLst>
        </pc:picChg>
      </pc:sldChg>
      <pc:sldChg chg="addSp modSp add mod setBg">
        <pc:chgData name="Jack Mardekian" userId="8e83f5d1f9fab295" providerId="LiveId" clId="{B3A43886-F942-47D1-B44F-16843C677513}" dt="2020-04-21T20:29:29.654" v="7647" actId="1076"/>
        <pc:sldMkLst>
          <pc:docMk/>
          <pc:sldMk cId="1141430002" sldId="307"/>
        </pc:sldMkLst>
        <pc:spChg chg="mod ord">
          <ac:chgData name="Jack Mardekian" userId="8e83f5d1f9fab295" providerId="LiveId" clId="{B3A43886-F942-47D1-B44F-16843C677513}" dt="2020-04-11T18:17:07.150" v="575" actId="26606"/>
          <ac:spMkLst>
            <pc:docMk/>
            <pc:sldMk cId="1141430002" sldId="307"/>
            <ac:spMk id="2" creationId="{3762FF26-D11E-4982-A64F-48B8881600FB}"/>
          </ac:spMkLst>
        </pc:spChg>
        <pc:spChg chg="add mod">
          <ac:chgData name="Jack Mardekian" userId="8e83f5d1f9fab295" providerId="LiveId" clId="{B3A43886-F942-47D1-B44F-16843C677513}" dt="2020-04-11T18:17:07.150" v="575" actId="26606"/>
          <ac:spMkLst>
            <pc:docMk/>
            <pc:sldMk cId="1141430002" sldId="307"/>
            <ac:spMk id="3" creationId="{9D2F16AD-39B0-4C50-B1B7-FD92BF94D1D0}"/>
          </ac:spMkLst>
        </pc:spChg>
        <pc:spChg chg="add mod">
          <ac:chgData name="Jack Mardekian" userId="8e83f5d1f9fab295" providerId="LiveId" clId="{B3A43886-F942-47D1-B44F-16843C677513}" dt="2020-04-21T20:29:29.654" v="7647" actId="1076"/>
          <ac:spMkLst>
            <pc:docMk/>
            <pc:sldMk cId="1141430002" sldId="307"/>
            <ac:spMk id="5" creationId="{1C7D27CA-7689-4049-8658-D213811A7031}"/>
          </ac:spMkLst>
        </pc:spChg>
        <pc:spChg chg="add">
          <ac:chgData name="Jack Mardekian" userId="8e83f5d1f9fab295" providerId="LiveId" clId="{B3A43886-F942-47D1-B44F-16843C677513}" dt="2020-04-11T18:17:07.150" v="575" actId="26606"/>
          <ac:spMkLst>
            <pc:docMk/>
            <pc:sldMk cId="1141430002" sldId="307"/>
            <ac:spMk id="9" creationId="{AB45A142-4255-493C-8284-5D566C121B10}"/>
          </ac:spMkLst>
        </pc:spChg>
        <pc:picChg chg="add mod">
          <ac:chgData name="Jack Mardekian" userId="8e83f5d1f9fab295" providerId="LiveId" clId="{B3A43886-F942-47D1-B44F-16843C677513}" dt="2020-04-21T20:27:44.093" v="7631" actId="14100"/>
          <ac:picMkLst>
            <pc:docMk/>
            <pc:sldMk cId="1141430002" sldId="307"/>
            <ac:picMk id="4" creationId="{19324E1A-85BF-4697-9300-9E303FD52E3A}"/>
          </ac:picMkLst>
        </pc:picChg>
        <pc:cxnChg chg="add">
          <ac:chgData name="Jack Mardekian" userId="8e83f5d1f9fab295" providerId="LiveId" clId="{B3A43886-F942-47D1-B44F-16843C677513}" dt="2020-04-11T18:17:07.150" v="575" actId="26606"/>
          <ac:cxnSpMkLst>
            <pc:docMk/>
            <pc:sldMk cId="1141430002" sldId="307"/>
            <ac:cxnSpMk id="11" creationId="{38FB9660-F42F-4313-BBC4-47C007FE484C}"/>
          </ac:cxnSpMkLst>
        </pc:cxnChg>
      </pc:sldChg>
      <pc:sldChg chg="addSp delSp modSp add mod">
        <pc:chgData name="Jack Mardekian" userId="8e83f5d1f9fab295" providerId="LiveId" clId="{B3A43886-F942-47D1-B44F-16843C677513}" dt="2020-04-21T09:45:10.561" v="6684" actId="6549"/>
        <pc:sldMkLst>
          <pc:docMk/>
          <pc:sldMk cId="2347589187" sldId="308"/>
        </pc:sldMkLst>
        <pc:spChg chg="mod">
          <ac:chgData name="Jack Mardekian" userId="8e83f5d1f9fab295" providerId="LiveId" clId="{B3A43886-F942-47D1-B44F-16843C677513}" dt="2020-04-21T09:45:10.561" v="6684" actId="6549"/>
          <ac:spMkLst>
            <pc:docMk/>
            <pc:sldMk cId="2347589187" sldId="308"/>
            <ac:spMk id="3" creationId="{00000000-0000-0000-0000-000000000000}"/>
          </ac:spMkLst>
        </pc:spChg>
        <pc:spChg chg="add del mod">
          <ac:chgData name="Jack Mardekian" userId="8e83f5d1f9fab295" providerId="LiveId" clId="{B3A43886-F942-47D1-B44F-16843C677513}" dt="2020-04-21T09:28:25.649" v="6422" actId="767"/>
          <ac:spMkLst>
            <pc:docMk/>
            <pc:sldMk cId="2347589187" sldId="308"/>
            <ac:spMk id="4" creationId="{5B80C549-AB7A-422E-B92F-8B08C45D6060}"/>
          </ac:spMkLst>
        </pc:spChg>
        <pc:picChg chg="del">
          <ac:chgData name="Jack Mardekian" userId="8e83f5d1f9fab295" providerId="LiveId" clId="{B3A43886-F942-47D1-B44F-16843C677513}" dt="2020-04-19T17:49:34.480" v="896" actId="478"/>
          <ac:picMkLst>
            <pc:docMk/>
            <pc:sldMk cId="2347589187" sldId="308"/>
            <ac:picMk id="3074" creationId="{00000000-0000-0000-0000-000000000000}"/>
          </ac:picMkLst>
        </pc:picChg>
      </pc:sldChg>
      <pc:sldChg chg="addSp modSp add mod">
        <pc:chgData name="Jack Mardekian" userId="8e83f5d1f9fab295" providerId="LiveId" clId="{B3A43886-F942-47D1-B44F-16843C677513}" dt="2020-04-21T09:46:34.248" v="6687" actId="14100"/>
        <pc:sldMkLst>
          <pc:docMk/>
          <pc:sldMk cId="1091059380" sldId="309"/>
        </pc:sldMkLst>
        <pc:picChg chg="add mod">
          <ac:chgData name="Jack Mardekian" userId="8e83f5d1f9fab295" providerId="LiveId" clId="{B3A43886-F942-47D1-B44F-16843C677513}" dt="2020-04-21T09:46:34.248" v="6687" actId="14100"/>
          <ac:picMkLst>
            <pc:docMk/>
            <pc:sldMk cId="1091059380" sldId="309"/>
            <ac:picMk id="3" creationId="{9B76A9D7-A15F-4FC0-A604-EAC149676208}"/>
          </ac:picMkLst>
        </pc:picChg>
      </pc:sldChg>
      <pc:sldChg chg="addSp modSp add mod">
        <pc:chgData name="Jack Mardekian" userId="8e83f5d1f9fab295" providerId="LiveId" clId="{B3A43886-F942-47D1-B44F-16843C677513}" dt="2020-04-21T20:33:50.426" v="7674" actId="20577"/>
        <pc:sldMkLst>
          <pc:docMk/>
          <pc:sldMk cId="1279789561" sldId="310"/>
        </pc:sldMkLst>
        <pc:spChg chg="add mod">
          <ac:chgData name="Jack Mardekian" userId="8e83f5d1f9fab295" providerId="LiveId" clId="{B3A43886-F942-47D1-B44F-16843C677513}" dt="2020-04-21T20:33:50.426" v="7674" actId="20577"/>
          <ac:spMkLst>
            <pc:docMk/>
            <pc:sldMk cId="1279789561" sldId="310"/>
            <ac:spMk id="4" creationId="{48CAB70B-53DF-4015-810E-953A20531901}"/>
          </ac:spMkLst>
        </pc:spChg>
        <pc:picChg chg="add mod">
          <ac:chgData name="Jack Mardekian" userId="8e83f5d1f9fab295" providerId="LiveId" clId="{B3A43886-F942-47D1-B44F-16843C677513}" dt="2020-04-21T09:46:11.136" v="6685" actId="14100"/>
          <ac:picMkLst>
            <pc:docMk/>
            <pc:sldMk cId="1279789561" sldId="310"/>
            <ac:picMk id="3" creationId="{773F34DD-3E37-4C8E-AE61-2C73480E3A27}"/>
          </ac:picMkLst>
        </pc:picChg>
      </pc:sldChg>
      <pc:sldChg chg="addSp modSp add mod">
        <pc:chgData name="Jack Mardekian" userId="8e83f5d1f9fab295" providerId="LiveId" clId="{B3A43886-F942-47D1-B44F-16843C677513}" dt="2020-04-21T22:00:38.379" v="7932" actId="14100"/>
        <pc:sldMkLst>
          <pc:docMk/>
          <pc:sldMk cId="826761529" sldId="311"/>
        </pc:sldMkLst>
        <pc:spChg chg="add mod">
          <ac:chgData name="Jack Mardekian" userId="8e83f5d1f9fab295" providerId="LiveId" clId="{B3A43886-F942-47D1-B44F-16843C677513}" dt="2020-04-21T22:00:38.379" v="7932" actId="14100"/>
          <ac:spMkLst>
            <pc:docMk/>
            <pc:sldMk cId="826761529" sldId="311"/>
            <ac:spMk id="6" creationId="{B9BAE07A-3858-43B8-8EDA-1DFD14C5FB8D}"/>
          </ac:spMkLst>
        </pc:spChg>
        <pc:picChg chg="add mod">
          <ac:chgData name="Jack Mardekian" userId="8e83f5d1f9fab295" providerId="LiveId" clId="{B3A43886-F942-47D1-B44F-16843C677513}" dt="2020-04-21T09:51:17.011" v="6701" actId="1076"/>
          <ac:picMkLst>
            <pc:docMk/>
            <pc:sldMk cId="826761529" sldId="311"/>
            <ac:picMk id="3" creationId="{C916D3B2-A7D9-461D-BB83-5C378A0B8309}"/>
          </ac:picMkLst>
        </pc:picChg>
        <pc:picChg chg="add mod">
          <ac:chgData name="Jack Mardekian" userId="8e83f5d1f9fab295" providerId="LiveId" clId="{B3A43886-F942-47D1-B44F-16843C677513}" dt="2020-04-21T09:49:36.950" v="6696" actId="14100"/>
          <ac:picMkLst>
            <pc:docMk/>
            <pc:sldMk cId="826761529" sldId="311"/>
            <ac:picMk id="4" creationId="{03457722-848E-4EEC-9C7C-1DCC7A0B62CD}"/>
          </ac:picMkLst>
        </pc:picChg>
        <pc:picChg chg="add mod">
          <ac:chgData name="Jack Mardekian" userId="8e83f5d1f9fab295" providerId="LiveId" clId="{B3A43886-F942-47D1-B44F-16843C677513}" dt="2020-04-21T09:51:07.306" v="6700" actId="1076"/>
          <ac:picMkLst>
            <pc:docMk/>
            <pc:sldMk cId="826761529" sldId="311"/>
            <ac:picMk id="5" creationId="{AEDCDCA9-FA1C-412D-A99D-C30FFEF66193}"/>
          </ac:picMkLst>
        </pc:picChg>
      </pc:sldChg>
      <pc:sldChg chg="addSp modSp add mod">
        <pc:chgData name="Jack Mardekian" userId="8e83f5d1f9fab295" providerId="LiveId" clId="{B3A43886-F942-47D1-B44F-16843C677513}" dt="2020-04-21T11:47:17.362" v="6816" actId="947"/>
        <pc:sldMkLst>
          <pc:docMk/>
          <pc:sldMk cId="1691735183" sldId="312"/>
        </pc:sldMkLst>
        <pc:spChg chg="add mod">
          <ac:chgData name="Jack Mardekian" userId="8e83f5d1f9fab295" providerId="LiveId" clId="{B3A43886-F942-47D1-B44F-16843C677513}" dt="2020-04-21T11:47:17.362" v="6816" actId="947"/>
          <ac:spMkLst>
            <pc:docMk/>
            <pc:sldMk cId="1691735183" sldId="312"/>
            <ac:spMk id="4" creationId="{8DF526DA-66A0-4BF0-94C3-E512553A2515}"/>
          </ac:spMkLst>
        </pc:spChg>
        <pc:picChg chg="add mod">
          <ac:chgData name="Jack Mardekian" userId="8e83f5d1f9fab295" providerId="LiveId" clId="{B3A43886-F942-47D1-B44F-16843C677513}" dt="2020-04-21T09:52:49.782" v="6702" actId="14100"/>
          <ac:picMkLst>
            <pc:docMk/>
            <pc:sldMk cId="1691735183" sldId="312"/>
            <ac:picMk id="3" creationId="{8F1A3077-48DC-4DCA-9E58-94986A61A0C3}"/>
          </ac:picMkLst>
        </pc:picChg>
      </pc:sldChg>
      <pc:sldChg chg="addSp delSp modSp add mod">
        <pc:chgData name="Jack Mardekian" userId="8e83f5d1f9fab295" providerId="LiveId" clId="{B3A43886-F942-47D1-B44F-16843C677513}" dt="2020-04-21T21:35:28.536" v="7779" actId="14100"/>
        <pc:sldMkLst>
          <pc:docMk/>
          <pc:sldMk cId="211551339" sldId="313"/>
        </pc:sldMkLst>
        <pc:spChg chg="add mod">
          <ac:chgData name="Jack Mardekian" userId="8e83f5d1f9fab295" providerId="LiveId" clId="{B3A43886-F942-47D1-B44F-16843C677513}" dt="2020-04-20T02:41:07.910" v="2178" actId="14100"/>
          <ac:spMkLst>
            <pc:docMk/>
            <pc:sldMk cId="211551339" sldId="313"/>
            <ac:spMk id="3" creationId="{2331CA72-F149-4B99-8E85-2BB6DF1793DD}"/>
          </ac:spMkLst>
        </pc:spChg>
        <pc:spChg chg="add mod">
          <ac:chgData name="Jack Mardekian" userId="8e83f5d1f9fab295" providerId="LiveId" clId="{B3A43886-F942-47D1-B44F-16843C677513}" dt="2020-04-20T12:08:50.490" v="2674" actId="1076"/>
          <ac:spMkLst>
            <pc:docMk/>
            <pc:sldMk cId="211551339" sldId="313"/>
            <ac:spMk id="8" creationId="{124200A7-3D97-4DD6-AE1B-FEA5E395A600}"/>
          </ac:spMkLst>
        </pc:spChg>
        <pc:spChg chg="add del mod">
          <ac:chgData name="Jack Mardekian" userId="8e83f5d1f9fab295" providerId="LiveId" clId="{B3A43886-F942-47D1-B44F-16843C677513}" dt="2020-04-21T21:34:40.371" v="7770"/>
          <ac:spMkLst>
            <pc:docMk/>
            <pc:sldMk cId="211551339" sldId="313"/>
            <ac:spMk id="11" creationId="{E4F997C9-55B9-43F4-9CEE-0F7A8FB173DA}"/>
          </ac:spMkLst>
        </pc:spChg>
        <pc:spChg chg="add del mod">
          <ac:chgData name="Jack Mardekian" userId="8e83f5d1f9fab295" providerId="LiveId" clId="{B3A43886-F942-47D1-B44F-16843C677513}" dt="2020-04-21T21:35:11.926" v="7777"/>
          <ac:spMkLst>
            <pc:docMk/>
            <pc:sldMk cId="211551339" sldId="313"/>
            <ac:spMk id="15" creationId="{85E0842D-D12F-491E-B4E7-103791CEFCEB}"/>
          </ac:spMkLst>
        </pc:spChg>
        <pc:graphicFrameChg chg="add mod modGraphic">
          <ac:chgData name="Jack Mardekian" userId="8e83f5d1f9fab295" providerId="LiveId" clId="{B3A43886-F942-47D1-B44F-16843C677513}" dt="2020-04-21T21:35:28.536" v="7779" actId="14100"/>
          <ac:graphicFrameMkLst>
            <pc:docMk/>
            <pc:sldMk cId="211551339" sldId="313"/>
            <ac:graphicFrameMk id="12" creationId="{5839E69C-F7F5-4B72-BF49-684AB3FD627C}"/>
          </ac:graphicFrameMkLst>
        </pc:graphicFrameChg>
        <pc:graphicFrameChg chg="add del">
          <ac:chgData name="Jack Mardekian" userId="8e83f5d1f9fab295" providerId="LiveId" clId="{B3A43886-F942-47D1-B44F-16843C677513}" dt="2020-04-21T21:34:44.262" v="7771" actId="478"/>
          <ac:graphicFrameMkLst>
            <pc:docMk/>
            <pc:sldMk cId="211551339" sldId="313"/>
            <ac:graphicFrameMk id="13" creationId="{ED9E6E4E-82F2-49D2-A200-5EBBD386EA4C}"/>
          </ac:graphicFrameMkLst>
        </pc:graphicFrameChg>
        <pc:graphicFrameChg chg="add del mod">
          <ac:chgData name="Jack Mardekian" userId="8e83f5d1f9fab295" providerId="LiveId" clId="{B3A43886-F942-47D1-B44F-16843C677513}" dt="2020-04-21T21:34:40.355" v="7768" actId="478"/>
          <ac:graphicFrameMkLst>
            <pc:docMk/>
            <pc:sldMk cId="211551339" sldId="313"/>
            <ac:graphicFrameMk id="14" creationId="{37E57EBC-D161-4E40-B33E-D5907962E9EB}"/>
          </ac:graphicFrameMkLst>
        </pc:graphicFrameChg>
        <pc:graphicFrameChg chg="add mod modGraphic">
          <ac:chgData name="Jack Mardekian" userId="8e83f5d1f9fab295" providerId="LiveId" clId="{B3A43886-F942-47D1-B44F-16843C677513}" dt="2020-04-21T21:35:16.381" v="7778" actId="14100"/>
          <ac:graphicFrameMkLst>
            <pc:docMk/>
            <pc:sldMk cId="211551339" sldId="313"/>
            <ac:graphicFrameMk id="16" creationId="{9BCFAB32-60A3-4D3F-8C24-E6B06D36F8C7}"/>
          </ac:graphicFrameMkLst>
        </pc:graphicFrameChg>
        <pc:picChg chg="add mod">
          <ac:chgData name="Jack Mardekian" userId="8e83f5d1f9fab295" providerId="LiveId" clId="{B3A43886-F942-47D1-B44F-16843C677513}" dt="2020-04-20T12:04:22.025" v="2479" actId="1076"/>
          <ac:picMkLst>
            <pc:docMk/>
            <pc:sldMk cId="211551339" sldId="313"/>
            <ac:picMk id="4" creationId="{0FBCDAAF-A0F8-4667-897F-DA124FB6C8A6}"/>
          </ac:picMkLst>
        </pc:picChg>
        <pc:picChg chg="add del mod">
          <ac:chgData name="Jack Mardekian" userId="8e83f5d1f9fab295" providerId="LiveId" clId="{B3A43886-F942-47D1-B44F-16843C677513}" dt="2020-04-21T21:31:48.157" v="7759" actId="21"/>
          <ac:picMkLst>
            <pc:docMk/>
            <pc:sldMk cId="211551339" sldId="313"/>
            <ac:picMk id="5" creationId="{4773D916-0DFF-407E-8E72-9AEE7C44E115}"/>
          </ac:picMkLst>
        </pc:picChg>
        <pc:picChg chg="add mod">
          <ac:chgData name="Jack Mardekian" userId="8e83f5d1f9fab295" providerId="LiveId" clId="{B3A43886-F942-47D1-B44F-16843C677513}" dt="2020-04-20T12:04:22.025" v="2479" actId="1076"/>
          <ac:picMkLst>
            <pc:docMk/>
            <pc:sldMk cId="211551339" sldId="313"/>
            <ac:picMk id="6" creationId="{C36E5383-4A7E-4524-BD8A-52D8D1FDD43B}"/>
          </ac:picMkLst>
        </pc:picChg>
        <pc:picChg chg="add del mod">
          <ac:chgData name="Jack Mardekian" userId="8e83f5d1f9fab295" providerId="LiveId" clId="{B3A43886-F942-47D1-B44F-16843C677513}" dt="2020-04-21T21:31:54.533" v="7760" actId="21"/>
          <ac:picMkLst>
            <pc:docMk/>
            <pc:sldMk cId="211551339" sldId="313"/>
            <ac:picMk id="7" creationId="{9EF4EF9E-1C71-4B6B-96C7-E83334FC8363}"/>
          </ac:picMkLst>
        </pc:picChg>
        <pc:picChg chg="add mod">
          <ac:chgData name="Jack Mardekian" userId="8e83f5d1f9fab295" providerId="LiveId" clId="{B3A43886-F942-47D1-B44F-16843C677513}" dt="2020-04-20T12:09:54.528" v="2681" actId="1076"/>
          <ac:picMkLst>
            <pc:docMk/>
            <pc:sldMk cId="211551339" sldId="313"/>
            <ac:picMk id="9" creationId="{B6891247-D30F-4345-B82D-190A05D3F952}"/>
          </ac:picMkLst>
        </pc:picChg>
        <pc:picChg chg="add mod">
          <ac:chgData name="Jack Mardekian" userId="8e83f5d1f9fab295" providerId="LiveId" clId="{B3A43886-F942-47D1-B44F-16843C677513}" dt="2020-04-20T12:09:58.408" v="2682" actId="1076"/>
          <ac:picMkLst>
            <pc:docMk/>
            <pc:sldMk cId="211551339" sldId="313"/>
            <ac:picMk id="10" creationId="{24E73A45-41C5-47B9-9BEA-C501FA5F6BB3}"/>
          </ac:picMkLst>
        </pc:picChg>
      </pc:sldChg>
      <pc:sldChg chg="addSp modSp mod">
        <pc:chgData name="Jack Mardekian" userId="8e83f5d1f9fab295" providerId="LiveId" clId="{B3A43886-F942-47D1-B44F-16843C677513}" dt="2020-04-21T21:11:57.573" v="7756" actId="1076"/>
        <pc:sldMkLst>
          <pc:docMk/>
          <pc:sldMk cId="2842122202" sldId="314"/>
        </pc:sldMkLst>
        <pc:spChg chg="add mod">
          <ac:chgData name="Jack Mardekian" userId="8e83f5d1f9fab295" providerId="LiveId" clId="{B3A43886-F942-47D1-B44F-16843C677513}" dt="2020-04-20T02:32:54.844" v="2111" actId="1035"/>
          <ac:spMkLst>
            <pc:docMk/>
            <pc:sldMk cId="2842122202" sldId="314"/>
            <ac:spMk id="3" creationId="{68D908EC-A809-490E-B1CD-3FD104C0F4DF}"/>
          </ac:spMkLst>
        </pc:spChg>
        <pc:spChg chg="add mod">
          <ac:chgData name="Jack Mardekian" userId="8e83f5d1f9fab295" providerId="LiveId" clId="{B3A43886-F942-47D1-B44F-16843C677513}" dt="2020-04-20T02:33:08.348" v="2118" actId="1035"/>
          <ac:spMkLst>
            <pc:docMk/>
            <pc:sldMk cId="2842122202" sldId="314"/>
            <ac:spMk id="7" creationId="{215965E6-F6E6-4B2D-9F27-6981D42063B9}"/>
          </ac:spMkLst>
        </pc:spChg>
        <pc:spChg chg="add mod">
          <ac:chgData name="Jack Mardekian" userId="8e83f5d1f9fab295" providerId="LiveId" clId="{B3A43886-F942-47D1-B44F-16843C677513}" dt="2020-04-20T02:34:34.428" v="2143" actId="1035"/>
          <ac:spMkLst>
            <pc:docMk/>
            <pc:sldMk cId="2842122202" sldId="314"/>
            <ac:spMk id="8" creationId="{4B31D367-B3A9-4198-811D-E132ACA88CCD}"/>
          </ac:spMkLst>
        </pc:spChg>
        <pc:picChg chg="add mod">
          <ac:chgData name="Jack Mardekian" userId="8e83f5d1f9fab295" providerId="LiveId" clId="{B3A43886-F942-47D1-B44F-16843C677513}" dt="2020-04-20T02:32:59.256" v="2113" actId="1035"/>
          <ac:picMkLst>
            <pc:docMk/>
            <pc:sldMk cId="2842122202" sldId="314"/>
            <ac:picMk id="4" creationId="{EFD52399-80DA-4978-9A13-EADB167F29CA}"/>
          </ac:picMkLst>
        </pc:picChg>
        <pc:picChg chg="add mod">
          <ac:chgData name="Jack Mardekian" userId="8e83f5d1f9fab295" providerId="LiveId" clId="{B3A43886-F942-47D1-B44F-16843C677513}" dt="2020-04-20T12:06:56.403" v="2612" actId="14100"/>
          <ac:picMkLst>
            <pc:docMk/>
            <pc:sldMk cId="2842122202" sldId="314"/>
            <ac:picMk id="5" creationId="{BAF6BAB3-6A90-4270-B3EE-461204A41B21}"/>
          </ac:picMkLst>
        </pc:picChg>
        <pc:picChg chg="add mod">
          <ac:chgData name="Jack Mardekian" userId="8e83f5d1f9fab295" providerId="LiveId" clId="{B3A43886-F942-47D1-B44F-16843C677513}" dt="2020-04-20T12:07:07.432" v="2613" actId="14100"/>
          <ac:picMkLst>
            <pc:docMk/>
            <pc:sldMk cId="2842122202" sldId="314"/>
            <ac:picMk id="6" creationId="{5D99ACA4-5F98-499F-8F9C-14DC2DEEAB83}"/>
          </ac:picMkLst>
        </pc:picChg>
        <pc:picChg chg="add mod">
          <ac:chgData name="Jack Mardekian" userId="8e83f5d1f9fab295" providerId="LiveId" clId="{B3A43886-F942-47D1-B44F-16843C677513}" dt="2020-04-21T21:11:57.573" v="7756" actId="1076"/>
          <ac:picMkLst>
            <pc:docMk/>
            <pc:sldMk cId="2842122202" sldId="314"/>
            <ac:picMk id="9" creationId="{6BC4656F-0534-42A1-80B5-F93A246913F9}"/>
          </ac:picMkLst>
        </pc:picChg>
        <pc:picChg chg="add mod">
          <ac:chgData name="Jack Mardekian" userId="8e83f5d1f9fab295" providerId="LiveId" clId="{B3A43886-F942-47D1-B44F-16843C677513}" dt="2020-04-20T02:34:51.560" v="2147" actId="1035"/>
          <ac:picMkLst>
            <pc:docMk/>
            <pc:sldMk cId="2842122202" sldId="314"/>
            <ac:picMk id="10" creationId="{FEBCCDC7-0F28-44B0-A0AE-BC5E01202C44}"/>
          </ac:picMkLst>
        </pc:picChg>
      </pc:sldChg>
      <pc:sldChg chg="addSp delSp modSp mod">
        <pc:chgData name="Jack Mardekian" userId="8e83f5d1f9fab295" providerId="LiveId" clId="{B3A43886-F942-47D1-B44F-16843C677513}" dt="2020-04-20T02:17:43.337" v="1830" actId="20577"/>
        <pc:sldMkLst>
          <pc:docMk/>
          <pc:sldMk cId="1170626792" sldId="315"/>
        </pc:sldMkLst>
        <pc:spChg chg="add mod">
          <ac:chgData name="Jack Mardekian" userId="8e83f5d1f9fab295" providerId="LiveId" clId="{B3A43886-F942-47D1-B44F-16843C677513}" dt="2020-04-20T01:09:27.686" v="1605" actId="20577"/>
          <ac:spMkLst>
            <pc:docMk/>
            <pc:sldMk cId="1170626792" sldId="315"/>
            <ac:spMk id="5" creationId="{3FF6EBA4-0DB1-4E1A-827F-08851ED2317A}"/>
          </ac:spMkLst>
        </pc:spChg>
        <pc:spChg chg="add mod">
          <ac:chgData name="Jack Mardekian" userId="8e83f5d1f9fab295" providerId="LiveId" clId="{B3A43886-F942-47D1-B44F-16843C677513}" dt="2020-04-20T01:11:01.788" v="1635" actId="20577"/>
          <ac:spMkLst>
            <pc:docMk/>
            <pc:sldMk cId="1170626792" sldId="315"/>
            <ac:spMk id="7" creationId="{5C727B3F-6AB6-4E59-8250-C7B57DC56331}"/>
          </ac:spMkLst>
        </pc:spChg>
        <pc:spChg chg="add mod">
          <ac:chgData name="Jack Mardekian" userId="8e83f5d1f9fab295" providerId="LiveId" clId="{B3A43886-F942-47D1-B44F-16843C677513}" dt="2020-04-20T02:17:43.337" v="1830" actId="20577"/>
          <ac:spMkLst>
            <pc:docMk/>
            <pc:sldMk cId="1170626792" sldId="315"/>
            <ac:spMk id="9" creationId="{19128079-FAD7-4376-B984-B80AA765704F}"/>
          </ac:spMkLst>
        </pc:spChg>
        <pc:graphicFrameChg chg="add mod modGraphic">
          <ac:chgData name="Jack Mardekian" userId="8e83f5d1f9fab295" providerId="LiveId" clId="{B3A43886-F942-47D1-B44F-16843C677513}" dt="2020-04-20T01:09:57.018" v="1610" actId="1076"/>
          <ac:graphicFrameMkLst>
            <pc:docMk/>
            <pc:sldMk cId="1170626792" sldId="315"/>
            <ac:graphicFrameMk id="3" creationId="{4F3D52D9-D323-4B17-ACF9-D5061BDBBFBF}"/>
          </ac:graphicFrameMkLst>
        </pc:graphicFrameChg>
        <pc:graphicFrameChg chg="add del mod">
          <ac:chgData name="Jack Mardekian" userId="8e83f5d1f9fab295" providerId="LiveId" clId="{B3A43886-F942-47D1-B44F-16843C677513}" dt="2020-04-20T01:08:46.880" v="1591" actId="21"/>
          <ac:graphicFrameMkLst>
            <pc:docMk/>
            <pc:sldMk cId="1170626792" sldId="315"/>
            <ac:graphicFrameMk id="4" creationId="{A57D7CF7-1414-410F-9792-0BFEF8212B63}"/>
          </ac:graphicFrameMkLst>
        </pc:graphicFrameChg>
        <pc:graphicFrameChg chg="add mod modGraphic">
          <ac:chgData name="Jack Mardekian" userId="8e83f5d1f9fab295" providerId="LiveId" clId="{B3A43886-F942-47D1-B44F-16843C677513}" dt="2020-04-20T01:24:42.791" v="1755" actId="1037"/>
          <ac:graphicFrameMkLst>
            <pc:docMk/>
            <pc:sldMk cId="1170626792" sldId="315"/>
            <ac:graphicFrameMk id="6" creationId="{89F99A56-2E86-4D4E-A23F-B34FA4056887}"/>
          </ac:graphicFrameMkLst>
        </pc:graphicFrameChg>
        <pc:picChg chg="add mod">
          <ac:chgData name="Jack Mardekian" userId="8e83f5d1f9fab295" providerId="LiveId" clId="{B3A43886-F942-47D1-B44F-16843C677513}" dt="2020-04-20T01:13:14.164" v="1643" actId="1035"/>
          <ac:picMkLst>
            <pc:docMk/>
            <pc:sldMk cId="1170626792" sldId="315"/>
            <ac:picMk id="8" creationId="{35B224D8-BFE5-4535-989B-2EA374A49B6A}"/>
          </ac:picMkLst>
        </pc:picChg>
      </pc:sldChg>
      <pc:sldChg chg="addSp delSp modSp mod">
        <pc:chgData name="Jack Mardekian" userId="8e83f5d1f9fab295" providerId="LiveId" clId="{B3A43886-F942-47D1-B44F-16843C677513}" dt="2020-04-20T00:59:32.791" v="1586" actId="13926"/>
        <pc:sldMkLst>
          <pc:docMk/>
          <pc:sldMk cId="4230219427" sldId="316"/>
        </pc:sldMkLst>
        <pc:spChg chg="add mod">
          <ac:chgData name="Jack Mardekian" userId="8e83f5d1f9fab295" providerId="LiveId" clId="{B3A43886-F942-47D1-B44F-16843C677513}" dt="2020-04-20T00:54:34.157" v="1583" actId="20577"/>
          <ac:spMkLst>
            <pc:docMk/>
            <pc:sldMk cId="4230219427" sldId="316"/>
            <ac:spMk id="3" creationId="{49FC4E2A-2854-42D0-8F86-2FD8F5D026EE}"/>
          </ac:spMkLst>
        </pc:spChg>
        <pc:spChg chg="add del">
          <ac:chgData name="Jack Mardekian" userId="8e83f5d1f9fab295" providerId="LiveId" clId="{B3A43886-F942-47D1-B44F-16843C677513}" dt="2020-04-20T00:53:41.549" v="1562"/>
          <ac:spMkLst>
            <pc:docMk/>
            <pc:sldMk cId="4230219427" sldId="316"/>
            <ac:spMk id="4" creationId="{52977B44-790C-4AD8-AFC4-5295FCD79306}"/>
          </ac:spMkLst>
        </pc:spChg>
        <pc:graphicFrameChg chg="add mod modGraphic">
          <ac:chgData name="Jack Mardekian" userId="8e83f5d1f9fab295" providerId="LiveId" clId="{B3A43886-F942-47D1-B44F-16843C677513}" dt="2020-04-20T00:59:32.791" v="1586" actId="13926"/>
          <ac:graphicFrameMkLst>
            <pc:docMk/>
            <pc:sldMk cId="4230219427" sldId="316"/>
            <ac:graphicFrameMk id="5" creationId="{023B3815-EDA2-4773-9460-CB1379EAC4AB}"/>
          </ac:graphicFrameMkLst>
        </pc:graphicFrameChg>
      </pc:sldChg>
      <pc:sldChg chg="addSp modSp mod">
        <pc:chgData name="Jack Mardekian" userId="8e83f5d1f9fab295" providerId="LiveId" clId="{B3A43886-F942-47D1-B44F-16843C677513}" dt="2020-04-21T21:05:48.702" v="7755" actId="1076"/>
        <pc:sldMkLst>
          <pc:docMk/>
          <pc:sldMk cId="1836455869" sldId="317"/>
        </pc:sldMkLst>
        <pc:spChg chg="add mod">
          <ac:chgData name="Jack Mardekian" userId="8e83f5d1f9fab295" providerId="LiveId" clId="{B3A43886-F942-47D1-B44F-16843C677513}" dt="2020-04-19T23:58:41.128" v="1480" actId="1076"/>
          <ac:spMkLst>
            <pc:docMk/>
            <pc:sldMk cId="1836455869" sldId="317"/>
            <ac:spMk id="4" creationId="{43759FB8-B89E-4D08-AA1F-2F4A9DE914D5}"/>
          </ac:spMkLst>
        </pc:spChg>
        <pc:spChg chg="add mod">
          <ac:chgData name="Jack Mardekian" userId="8e83f5d1f9fab295" providerId="LiveId" clId="{B3A43886-F942-47D1-B44F-16843C677513}" dt="2020-04-21T21:05:48.702" v="7755" actId="1076"/>
          <ac:spMkLst>
            <pc:docMk/>
            <pc:sldMk cId="1836455869" sldId="317"/>
            <ac:spMk id="5" creationId="{CEE7ED10-CA47-46F4-A791-60EA33FF1E2A}"/>
          </ac:spMkLst>
        </pc:spChg>
        <pc:picChg chg="add mod">
          <ac:chgData name="Jack Mardekian" userId="8e83f5d1f9fab295" providerId="LiveId" clId="{B3A43886-F942-47D1-B44F-16843C677513}" dt="2020-04-20T00:00:10.551" v="1496" actId="14100"/>
          <ac:picMkLst>
            <pc:docMk/>
            <pc:sldMk cId="1836455869" sldId="317"/>
            <ac:picMk id="3" creationId="{FCA649DE-3EE1-466E-98C3-BF12465310E9}"/>
          </ac:picMkLst>
        </pc:picChg>
      </pc:sldChg>
      <pc:sldChg chg="addSp delSp modSp mod">
        <pc:chgData name="Jack Mardekian" userId="8e83f5d1f9fab295" providerId="LiveId" clId="{B3A43886-F942-47D1-B44F-16843C677513}" dt="2020-04-21T21:05:15.720" v="7751" actId="21"/>
        <pc:sldMkLst>
          <pc:docMk/>
          <pc:sldMk cId="3477600249" sldId="318"/>
        </pc:sldMkLst>
        <pc:spChg chg="add mod">
          <ac:chgData name="Jack Mardekian" userId="8e83f5d1f9fab295" providerId="LiveId" clId="{B3A43886-F942-47D1-B44F-16843C677513}" dt="2020-04-19T23:28:19.056" v="1190" actId="113"/>
          <ac:spMkLst>
            <pc:docMk/>
            <pc:sldMk cId="3477600249" sldId="318"/>
            <ac:spMk id="3" creationId="{B267FA9D-9E8B-4892-8ED6-AB80269387A6}"/>
          </ac:spMkLst>
        </pc:spChg>
        <pc:spChg chg="add mod">
          <ac:chgData name="Jack Mardekian" userId="8e83f5d1f9fab295" providerId="LiveId" clId="{B3A43886-F942-47D1-B44F-16843C677513}" dt="2020-04-21T21:02:17.329" v="7698" actId="20577"/>
          <ac:spMkLst>
            <pc:docMk/>
            <pc:sldMk cId="3477600249" sldId="318"/>
            <ac:spMk id="4" creationId="{282540E1-E78B-4509-8D2D-F96778CDED2B}"/>
          </ac:spMkLst>
        </pc:spChg>
        <pc:spChg chg="add mod">
          <ac:chgData name="Jack Mardekian" userId="8e83f5d1f9fab295" providerId="LiveId" clId="{B3A43886-F942-47D1-B44F-16843C677513}" dt="2020-04-19T23:35:22.023" v="1318" actId="1076"/>
          <ac:spMkLst>
            <pc:docMk/>
            <pc:sldMk cId="3477600249" sldId="318"/>
            <ac:spMk id="6" creationId="{1FB4A7BC-3FEA-43F2-BD4C-E47AE6D7091E}"/>
          </ac:spMkLst>
        </pc:spChg>
        <pc:spChg chg="add del mod">
          <ac:chgData name="Jack Mardekian" userId="8e83f5d1f9fab295" providerId="LiveId" clId="{B3A43886-F942-47D1-B44F-16843C677513}" dt="2020-04-21T21:05:15.720" v="7751" actId="21"/>
          <ac:spMkLst>
            <pc:docMk/>
            <pc:sldMk cId="3477600249" sldId="318"/>
            <ac:spMk id="7" creationId="{2F19656C-8402-4F8F-9BD9-9DD48A802BF8}"/>
          </ac:spMkLst>
        </pc:spChg>
        <pc:picChg chg="add mod">
          <ac:chgData name="Jack Mardekian" userId="8e83f5d1f9fab295" providerId="LiveId" clId="{B3A43886-F942-47D1-B44F-16843C677513}" dt="2020-04-19T23:34:36.883" v="1294" actId="1076"/>
          <ac:picMkLst>
            <pc:docMk/>
            <pc:sldMk cId="3477600249" sldId="318"/>
            <ac:picMk id="5" creationId="{76077594-A54D-4FDC-82A3-1F09A82879AF}"/>
          </ac:picMkLst>
        </pc:picChg>
      </pc:sldChg>
      <pc:sldChg chg="addSp delSp modSp mod setBg">
        <pc:chgData name="Jack Mardekian" userId="8e83f5d1f9fab295" providerId="LiveId" clId="{B3A43886-F942-47D1-B44F-16843C677513}" dt="2020-04-19T22:58:06.434" v="1173" actId="6549"/>
        <pc:sldMkLst>
          <pc:docMk/>
          <pc:sldMk cId="1878873741" sldId="319"/>
        </pc:sldMkLst>
        <pc:spChg chg="mod ord">
          <ac:chgData name="Jack Mardekian" userId="8e83f5d1f9fab295" providerId="LiveId" clId="{B3A43886-F942-47D1-B44F-16843C677513}" dt="2020-04-19T18:55:40.204" v="1096" actId="26606"/>
          <ac:spMkLst>
            <pc:docMk/>
            <pc:sldMk cId="1878873741" sldId="319"/>
            <ac:spMk id="2" creationId="{C18EDEF1-E832-4615-8089-197A78292D3E}"/>
          </ac:spMkLst>
        </pc:spChg>
        <pc:spChg chg="add mod">
          <ac:chgData name="Jack Mardekian" userId="8e83f5d1f9fab295" providerId="LiveId" clId="{B3A43886-F942-47D1-B44F-16843C677513}" dt="2020-04-19T22:56:40.501" v="1161" actId="14100"/>
          <ac:spMkLst>
            <pc:docMk/>
            <pc:sldMk cId="1878873741" sldId="319"/>
            <ac:spMk id="3" creationId="{7125BA46-1A7B-41D0-A712-18D42C81327E}"/>
          </ac:spMkLst>
        </pc:spChg>
        <pc:spChg chg="add mod">
          <ac:chgData name="Jack Mardekian" userId="8e83f5d1f9fab295" providerId="LiveId" clId="{B3A43886-F942-47D1-B44F-16843C677513}" dt="2020-04-19T22:58:06.434" v="1173" actId="6549"/>
          <ac:spMkLst>
            <pc:docMk/>
            <pc:sldMk cId="1878873741" sldId="319"/>
            <ac:spMk id="4" creationId="{B4869B4E-0888-40B6-A50F-4F3A2ADA2602}"/>
          </ac:spMkLst>
        </pc:spChg>
        <pc:spChg chg="add del mod">
          <ac:chgData name="Jack Mardekian" userId="8e83f5d1f9fab295" providerId="LiveId" clId="{B3A43886-F942-47D1-B44F-16843C677513}" dt="2020-04-19T22:57:12.697" v="1167" actId="478"/>
          <ac:spMkLst>
            <pc:docMk/>
            <pc:sldMk cId="1878873741" sldId="319"/>
            <ac:spMk id="5" creationId="{F6D68CF3-65D7-4FFC-983B-678090BA248C}"/>
          </ac:spMkLst>
        </pc:spChg>
        <pc:spChg chg="add mod">
          <ac:chgData name="Jack Mardekian" userId="8e83f5d1f9fab295" providerId="LiveId" clId="{B3A43886-F942-47D1-B44F-16843C677513}" dt="2020-04-19T22:55:14.806" v="1155" actId="1076"/>
          <ac:spMkLst>
            <pc:docMk/>
            <pc:sldMk cId="1878873741" sldId="319"/>
            <ac:spMk id="7" creationId="{6414A0B7-7134-462D-BB88-1CDE1B5477CB}"/>
          </ac:spMkLst>
        </pc:spChg>
        <pc:picChg chg="add del mod">
          <ac:chgData name="Jack Mardekian" userId="8e83f5d1f9fab295" providerId="LiveId" clId="{B3A43886-F942-47D1-B44F-16843C677513}" dt="2020-04-19T18:56:23.200" v="1100" actId="478"/>
          <ac:picMkLst>
            <pc:docMk/>
            <pc:sldMk cId="1878873741" sldId="319"/>
            <ac:picMk id="5" creationId="{6091E5E2-9328-40D9-9B44-779F706A1F7B}"/>
          </ac:picMkLst>
        </pc:picChg>
        <pc:picChg chg="add mod">
          <ac:chgData name="Jack Mardekian" userId="8e83f5d1f9fab295" providerId="LiveId" clId="{B3A43886-F942-47D1-B44F-16843C677513}" dt="2020-04-19T22:57:38.096" v="1171" actId="1076"/>
          <ac:picMkLst>
            <pc:docMk/>
            <pc:sldMk cId="1878873741" sldId="319"/>
            <ac:picMk id="6" creationId="{48A1606F-77E6-44C7-B07D-0CF21CEEC26D}"/>
          </ac:picMkLst>
        </pc:picChg>
      </pc:sldChg>
      <pc:sldChg chg="addSp delSp modSp add mod">
        <pc:chgData name="Jack Mardekian" userId="8e83f5d1f9fab295" providerId="LiveId" clId="{B3A43886-F942-47D1-B44F-16843C677513}" dt="2020-04-21T21:39:47.039" v="7792" actId="14100"/>
        <pc:sldMkLst>
          <pc:docMk/>
          <pc:sldMk cId="3256523517" sldId="320"/>
        </pc:sldMkLst>
        <pc:spChg chg="add mod">
          <ac:chgData name="Jack Mardekian" userId="8e83f5d1f9fab295" providerId="LiveId" clId="{B3A43886-F942-47D1-B44F-16843C677513}" dt="2020-04-20T03:30:12.643" v="2256" actId="14100"/>
          <ac:spMkLst>
            <pc:docMk/>
            <pc:sldMk cId="3256523517" sldId="320"/>
            <ac:spMk id="7" creationId="{81DD54A7-4391-478D-9708-98A5B21FD8DB}"/>
          </ac:spMkLst>
        </pc:spChg>
        <pc:picChg chg="add mod">
          <ac:chgData name="Jack Mardekian" userId="8e83f5d1f9fab295" providerId="LiveId" clId="{B3A43886-F942-47D1-B44F-16843C677513}" dt="2020-04-20T03:29:19.465" v="2223" actId="1036"/>
          <ac:picMkLst>
            <pc:docMk/>
            <pc:sldMk cId="3256523517" sldId="320"/>
            <ac:picMk id="3" creationId="{C0089EE7-E2BF-4FB3-9AAC-F7750946C40C}"/>
          </ac:picMkLst>
        </pc:picChg>
        <pc:picChg chg="add del mod">
          <ac:chgData name="Jack Mardekian" userId="8e83f5d1f9fab295" providerId="LiveId" clId="{B3A43886-F942-47D1-B44F-16843C677513}" dt="2020-04-21T21:38:06.602" v="7780" actId="21"/>
          <ac:picMkLst>
            <pc:docMk/>
            <pc:sldMk cId="3256523517" sldId="320"/>
            <ac:picMk id="4" creationId="{42D6C1F0-2585-4F33-9033-843951F11062}"/>
          </ac:picMkLst>
        </pc:picChg>
        <pc:picChg chg="add mod">
          <ac:chgData name="Jack Mardekian" userId="8e83f5d1f9fab295" providerId="LiveId" clId="{B3A43886-F942-47D1-B44F-16843C677513}" dt="2020-04-20T03:29:02.912" v="2212" actId="1036"/>
          <ac:picMkLst>
            <pc:docMk/>
            <pc:sldMk cId="3256523517" sldId="320"/>
            <ac:picMk id="5" creationId="{C21D50E4-6D29-4E92-B02C-6C1080F4A463}"/>
          </ac:picMkLst>
        </pc:picChg>
        <pc:picChg chg="add del mod">
          <ac:chgData name="Jack Mardekian" userId="8e83f5d1f9fab295" providerId="LiveId" clId="{B3A43886-F942-47D1-B44F-16843C677513}" dt="2020-04-21T21:38:18.911" v="7781" actId="21"/>
          <ac:picMkLst>
            <pc:docMk/>
            <pc:sldMk cId="3256523517" sldId="320"/>
            <ac:picMk id="6" creationId="{027C505A-FC8E-4113-8F60-F9A74B87DA4E}"/>
          </ac:picMkLst>
        </pc:picChg>
        <pc:picChg chg="add mod">
          <ac:chgData name="Jack Mardekian" userId="8e83f5d1f9fab295" providerId="LiveId" clId="{B3A43886-F942-47D1-B44F-16843C677513}" dt="2020-04-21T21:39:08.423" v="7788" actId="14100"/>
          <ac:picMkLst>
            <pc:docMk/>
            <pc:sldMk cId="3256523517" sldId="320"/>
            <ac:picMk id="8" creationId="{7C8A4E77-3433-4302-B97D-AE1FD21C75ED}"/>
          </ac:picMkLst>
        </pc:picChg>
        <pc:picChg chg="add mod">
          <ac:chgData name="Jack Mardekian" userId="8e83f5d1f9fab295" providerId="LiveId" clId="{B3A43886-F942-47D1-B44F-16843C677513}" dt="2020-04-21T21:39:47.039" v="7792" actId="14100"/>
          <ac:picMkLst>
            <pc:docMk/>
            <pc:sldMk cId="3256523517" sldId="320"/>
            <ac:picMk id="9" creationId="{83F90FC3-52D9-4102-AA49-A78EA0CB1546}"/>
          </ac:picMkLst>
        </pc:picChg>
      </pc:sldChg>
      <pc:sldChg chg="addSp delSp modSp add mod setBg">
        <pc:chgData name="Jack Mardekian" userId="8e83f5d1f9fab295" providerId="LiveId" clId="{B3A43886-F942-47D1-B44F-16843C677513}" dt="2020-04-20T11:52:24.012" v="2478" actId="403"/>
        <pc:sldMkLst>
          <pc:docMk/>
          <pc:sldMk cId="2161093180" sldId="321"/>
        </pc:sldMkLst>
        <pc:spChg chg="mod ord">
          <ac:chgData name="Jack Mardekian" userId="8e83f5d1f9fab295" providerId="LiveId" clId="{B3A43886-F942-47D1-B44F-16843C677513}" dt="2020-04-20T11:49:31.251" v="2332" actId="26606"/>
          <ac:spMkLst>
            <pc:docMk/>
            <pc:sldMk cId="2161093180" sldId="321"/>
            <ac:spMk id="2" creationId="{2CA8AC90-CD59-4CA3-A83D-38CBBBB95370}"/>
          </ac:spMkLst>
        </pc:spChg>
        <pc:spChg chg="add del mod">
          <ac:chgData name="Jack Mardekian" userId="8e83f5d1f9fab295" providerId="LiveId" clId="{B3A43886-F942-47D1-B44F-16843C677513}" dt="2020-04-20T11:42:16.459" v="2278" actId="21"/>
          <ac:spMkLst>
            <pc:docMk/>
            <pc:sldMk cId="2161093180" sldId="321"/>
            <ac:spMk id="3" creationId="{F3A743BE-2304-484B-BE2C-DE41A8C52690}"/>
          </ac:spMkLst>
        </pc:spChg>
        <pc:spChg chg="add del mod">
          <ac:chgData name="Jack Mardekian" userId="8e83f5d1f9fab295" providerId="LiveId" clId="{B3A43886-F942-47D1-B44F-16843C677513}" dt="2020-04-20T11:36:55.025" v="2275"/>
          <ac:spMkLst>
            <pc:docMk/>
            <pc:sldMk cId="2161093180" sldId="321"/>
            <ac:spMk id="4" creationId="{AFFEB5CE-F37A-4358-A680-50AB9D2FBD23}"/>
          </ac:spMkLst>
        </pc:spChg>
        <pc:spChg chg="add del mod">
          <ac:chgData name="Jack Mardekian" userId="8e83f5d1f9fab295" providerId="LiveId" clId="{B3A43886-F942-47D1-B44F-16843C677513}" dt="2020-04-20T11:50:20.339" v="2342" actId="21"/>
          <ac:spMkLst>
            <pc:docMk/>
            <pc:sldMk cId="2161093180" sldId="321"/>
            <ac:spMk id="6" creationId="{5CE93F36-DAAA-4674-B2F1-F201DA9B5FCE}"/>
          </ac:spMkLst>
        </pc:spChg>
        <pc:spChg chg="add mod">
          <ac:chgData name="Jack Mardekian" userId="8e83f5d1f9fab295" providerId="LiveId" clId="{B3A43886-F942-47D1-B44F-16843C677513}" dt="2020-04-20T11:52:24.012" v="2478" actId="403"/>
          <ac:spMkLst>
            <pc:docMk/>
            <pc:sldMk cId="2161093180" sldId="321"/>
            <ac:spMk id="10" creationId="{8D00782E-FD9A-44C9-A2D6-66C7B2ED3105}"/>
          </ac:spMkLst>
        </pc:spChg>
        <pc:picChg chg="add mod ord">
          <ac:chgData name="Jack Mardekian" userId="8e83f5d1f9fab295" providerId="LiveId" clId="{B3A43886-F942-47D1-B44F-16843C677513}" dt="2020-04-20T11:50:36.374" v="2345" actId="14100"/>
          <ac:picMkLst>
            <pc:docMk/>
            <pc:sldMk cId="2161093180" sldId="321"/>
            <ac:picMk id="5" creationId="{695A23FE-2574-4D62-B401-0B2C55D49BA7}"/>
          </ac:picMkLst>
        </pc:picChg>
        <pc:picChg chg="add del">
          <ac:chgData name="Jack Mardekian" userId="8e83f5d1f9fab295" providerId="LiveId" clId="{B3A43886-F942-47D1-B44F-16843C677513}" dt="2020-04-20T11:44:42.287" v="2328" actId="21"/>
          <ac:picMkLst>
            <pc:docMk/>
            <pc:sldMk cId="2161093180" sldId="321"/>
            <ac:picMk id="7" creationId="{38E56E97-0A08-407E-91B2-DA23FB14784F}"/>
          </ac:picMkLst>
        </pc:picChg>
        <pc:picChg chg="add del">
          <ac:chgData name="Jack Mardekian" userId="8e83f5d1f9fab295" providerId="LiveId" clId="{B3A43886-F942-47D1-B44F-16843C677513}" dt="2020-04-20T11:45:06.992" v="2330" actId="21"/>
          <ac:picMkLst>
            <pc:docMk/>
            <pc:sldMk cId="2161093180" sldId="321"/>
            <ac:picMk id="8" creationId="{B6EFB0DC-1837-4303-AD94-63C7A39A67F3}"/>
          </ac:picMkLst>
        </pc:picChg>
        <pc:picChg chg="add mod">
          <ac:chgData name="Jack Mardekian" userId="8e83f5d1f9fab295" providerId="LiveId" clId="{B3A43886-F942-47D1-B44F-16843C677513}" dt="2020-04-20T11:50:41.214" v="2346" actId="14100"/>
          <ac:picMkLst>
            <pc:docMk/>
            <pc:sldMk cId="2161093180" sldId="321"/>
            <ac:picMk id="9" creationId="{5C7ADEA0-E72C-4BAA-A199-E89C6A822F5C}"/>
          </ac:picMkLst>
        </pc:picChg>
      </pc:sldChg>
      <pc:sldChg chg="addSp modSp mod">
        <pc:chgData name="Jack Mardekian" userId="8e83f5d1f9fab295" providerId="LiveId" clId="{B3A43886-F942-47D1-B44F-16843C677513}" dt="2020-04-20T12:54:40.976" v="3554" actId="20577"/>
        <pc:sldMkLst>
          <pc:docMk/>
          <pc:sldMk cId="547361788" sldId="322"/>
        </pc:sldMkLst>
        <pc:spChg chg="add mod">
          <ac:chgData name="Jack Mardekian" userId="8e83f5d1f9fab295" providerId="LiveId" clId="{B3A43886-F942-47D1-B44F-16843C677513}" dt="2020-04-20T12:28:02.730" v="2791" actId="1076"/>
          <ac:spMkLst>
            <pc:docMk/>
            <pc:sldMk cId="547361788" sldId="322"/>
            <ac:spMk id="3" creationId="{91872278-102C-4AF3-942D-5BB14F685A16}"/>
          </ac:spMkLst>
        </pc:spChg>
        <pc:spChg chg="add mod">
          <ac:chgData name="Jack Mardekian" userId="8e83f5d1f9fab295" providerId="LiveId" clId="{B3A43886-F942-47D1-B44F-16843C677513}" dt="2020-04-20T12:28:56.272" v="2812" actId="6549"/>
          <ac:spMkLst>
            <pc:docMk/>
            <pc:sldMk cId="547361788" sldId="322"/>
            <ac:spMk id="4" creationId="{37C9399B-C682-4273-8793-8F120499183A}"/>
          </ac:spMkLst>
        </pc:spChg>
        <pc:spChg chg="add mod">
          <ac:chgData name="Jack Mardekian" userId="8e83f5d1f9fab295" providerId="LiveId" clId="{B3A43886-F942-47D1-B44F-16843C677513}" dt="2020-04-20T12:31:30.734" v="3000" actId="1076"/>
          <ac:spMkLst>
            <pc:docMk/>
            <pc:sldMk cId="547361788" sldId="322"/>
            <ac:spMk id="5" creationId="{FDD14759-44D6-4446-86FA-69BD45854704}"/>
          </ac:spMkLst>
        </pc:spChg>
        <pc:spChg chg="add mod">
          <ac:chgData name="Jack Mardekian" userId="8e83f5d1f9fab295" providerId="LiveId" clId="{B3A43886-F942-47D1-B44F-16843C677513}" dt="2020-04-20T12:27:59.421" v="2790" actId="1076"/>
          <ac:spMkLst>
            <pc:docMk/>
            <pc:sldMk cId="547361788" sldId="322"/>
            <ac:spMk id="6" creationId="{0D1851C3-F0D4-49FD-8F84-AEB1E8D7771F}"/>
          </ac:spMkLst>
        </pc:spChg>
        <pc:spChg chg="add mod">
          <ac:chgData name="Jack Mardekian" userId="8e83f5d1f9fab295" providerId="LiveId" clId="{B3A43886-F942-47D1-B44F-16843C677513}" dt="2020-04-20T12:54:40.976" v="3554" actId="20577"/>
          <ac:spMkLst>
            <pc:docMk/>
            <pc:sldMk cId="547361788" sldId="322"/>
            <ac:spMk id="7" creationId="{58F46DDF-C7EF-4250-B295-32D6BE8694CB}"/>
          </ac:spMkLst>
        </pc:spChg>
        <pc:spChg chg="add mod">
          <ac:chgData name="Jack Mardekian" userId="8e83f5d1f9fab295" providerId="LiveId" clId="{B3A43886-F942-47D1-B44F-16843C677513}" dt="2020-04-20T12:52:29.177" v="3467" actId="21"/>
          <ac:spMkLst>
            <pc:docMk/>
            <pc:sldMk cId="547361788" sldId="322"/>
            <ac:spMk id="8" creationId="{8EB137C9-FD96-4663-83D3-E62C46EE9341}"/>
          </ac:spMkLst>
        </pc:spChg>
        <pc:spChg chg="add mod">
          <ac:chgData name="Jack Mardekian" userId="8e83f5d1f9fab295" providerId="LiveId" clId="{B3A43886-F942-47D1-B44F-16843C677513}" dt="2020-04-20T12:50:12.219" v="3453" actId="20577"/>
          <ac:spMkLst>
            <pc:docMk/>
            <pc:sldMk cId="547361788" sldId="322"/>
            <ac:spMk id="11" creationId="{2558B8AC-29B9-4539-981C-692FFE03C4FB}"/>
          </ac:spMkLst>
        </pc:spChg>
        <pc:spChg chg="add mod">
          <ac:chgData name="Jack Mardekian" userId="8e83f5d1f9fab295" providerId="LiveId" clId="{B3A43886-F942-47D1-B44F-16843C677513}" dt="2020-04-20T12:54:13.284" v="3526" actId="1076"/>
          <ac:spMkLst>
            <pc:docMk/>
            <pc:sldMk cId="547361788" sldId="322"/>
            <ac:spMk id="13" creationId="{A37E5C2E-F76F-419E-82BB-7F939EB47ED7}"/>
          </ac:spMkLst>
        </pc:spChg>
        <pc:picChg chg="add mod">
          <ac:chgData name="Jack Mardekian" userId="8e83f5d1f9fab295" providerId="LiveId" clId="{B3A43886-F942-47D1-B44F-16843C677513}" dt="2020-04-20T12:46:54.868" v="3410" actId="1076"/>
          <ac:picMkLst>
            <pc:docMk/>
            <pc:sldMk cId="547361788" sldId="322"/>
            <ac:picMk id="9" creationId="{5119F9DA-7E4F-4377-BB69-DAE2DE1515A2}"/>
          </ac:picMkLst>
        </pc:picChg>
        <pc:picChg chg="add mod">
          <ac:chgData name="Jack Mardekian" userId="8e83f5d1f9fab295" providerId="LiveId" clId="{B3A43886-F942-47D1-B44F-16843C677513}" dt="2020-04-20T12:48:10.416" v="3414" actId="1076"/>
          <ac:picMkLst>
            <pc:docMk/>
            <pc:sldMk cId="547361788" sldId="322"/>
            <ac:picMk id="10" creationId="{D73369EA-3751-4389-AB1F-41E244DC1585}"/>
          </ac:picMkLst>
        </pc:picChg>
        <pc:picChg chg="add mod">
          <ac:chgData name="Jack Mardekian" userId="8e83f5d1f9fab295" providerId="LiveId" clId="{B3A43886-F942-47D1-B44F-16843C677513}" dt="2020-04-20T12:50:27.126" v="3457" actId="1076"/>
          <ac:picMkLst>
            <pc:docMk/>
            <pc:sldMk cId="547361788" sldId="322"/>
            <ac:picMk id="12" creationId="{47E8F76F-2C5E-4CF8-9518-AC9D4A559001}"/>
          </ac:picMkLst>
        </pc:picChg>
      </pc:sldChg>
      <pc:sldChg chg="add del">
        <pc:chgData name="Jack Mardekian" userId="8e83f5d1f9fab295" providerId="LiveId" clId="{B3A43886-F942-47D1-B44F-16843C677513}" dt="2020-04-20T12:19:47.906" v="2684" actId="2696"/>
        <pc:sldMkLst>
          <pc:docMk/>
          <pc:sldMk cId="2183133830" sldId="322"/>
        </pc:sldMkLst>
      </pc:sldChg>
      <pc:sldChg chg="addSp modSp mod">
        <pc:chgData name="Jack Mardekian" userId="8e83f5d1f9fab295" providerId="LiveId" clId="{B3A43886-F942-47D1-B44F-16843C677513}" dt="2020-04-20T13:13:49.902" v="3613" actId="1076"/>
        <pc:sldMkLst>
          <pc:docMk/>
          <pc:sldMk cId="1230736379" sldId="323"/>
        </pc:sldMkLst>
        <pc:spChg chg="add mod">
          <ac:chgData name="Jack Mardekian" userId="8e83f5d1f9fab295" providerId="LiveId" clId="{B3A43886-F942-47D1-B44F-16843C677513}" dt="2020-04-20T13:11:33.574" v="3606" actId="1076"/>
          <ac:spMkLst>
            <pc:docMk/>
            <pc:sldMk cId="1230736379" sldId="323"/>
            <ac:spMk id="3" creationId="{7F7E97AA-76BE-4897-A427-973723CA353D}"/>
          </ac:spMkLst>
        </pc:spChg>
        <pc:picChg chg="add mod">
          <ac:chgData name="Jack Mardekian" userId="8e83f5d1f9fab295" providerId="LiveId" clId="{B3A43886-F942-47D1-B44F-16843C677513}" dt="2020-04-20T13:11:40.180" v="3607" actId="1076"/>
          <ac:picMkLst>
            <pc:docMk/>
            <pc:sldMk cId="1230736379" sldId="323"/>
            <ac:picMk id="4" creationId="{DDE295C3-358A-46C7-82F1-6B5B07CFF0C8}"/>
          </ac:picMkLst>
        </pc:picChg>
        <pc:picChg chg="add mod">
          <ac:chgData name="Jack Mardekian" userId="8e83f5d1f9fab295" providerId="LiveId" clId="{B3A43886-F942-47D1-B44F-16843C677513}" dt="2020-04-20T13:13:49.902" v="3613" actId="1076"/>
          <ac:picMkLst>
            <pc:docMk/>
            <pc:sldMk cId="1230736379" sldId="323"/>
            <ac:picMk id="5" creationId="{80BEDB1C-F646-430A-940B-E3287C098733}"/>
          </ac:picMkLst>
        </pc:picChg>
      </pc:sldChg>
      <pc:sldChg chg="addSp modSp mod">
        <pc:chgData name="Jack Mardekian" userId="8e83f5d1f9fab295" providerId="LiveId" clId="{B3A43886-F942-47D1-B44F-16843C677513}" dt="2020-04-20T19:15:43.729" v="5234" actId="14100"/>
        <pc:sldMkLst>
          <pc:docMk/>
          <pc:sldMk cId="1131691034" sldId="324"/>
        </pc:sldMkLst>
        <pc:spChg chg="add mod">
          <ac:chgData name="Jack Mardekian" userId="8e83f5d1f9fab295" providerId="LiveId" clId="{B3A43886-F942-47D1-B44F-16843C677513}" dt="2020-04-20T14:16:29.097" v="3698" actId="20577"/>
          <ac:spMkLst>
            <pc:docMk/>
            <pc:sldMk cId="1131691034" sldId="324"/>
            <ac:spMk id="3" creationId="{3787BBED-85ED-405D-B7F2-2327A5CAB316}"/>
          </ac:spMkLst>
        </pc:spChg>
        <pc:spChg chg="add mod">
          <ac:chgData name="Jack Mardekian" userId="8e83f5d1f9fab295" providerId="LiveId" clId="{B3A43886-F942-47D1-B44F-16843C677513}" dt="2020-04-20T14:26:09.837" v="3747" actId="1037"/>
          <ac:spMkLst>
            <pc:docMk/>
            <pc:sldMk cId="1131691034" sldId="324"/>
            <ac:spMk id="5" creationId="{30DEC8F0-5F54-4770-A2F5-C577795724D6}"/>
          </ac:spMkLst>
        </pc:spChg>
        <pc:spChg chg="add mod">
          <ac:chgData name="Jack Mardekian" userId="8e83f5d1f9fab295" providerId="LiveId" clId="{B3A43886-F942-47D1-B44F-16843C677513}" dt="2020-04-20T17:52:50.729" v="4240" actId="1038"/>
          <ac:spMkLst>
            <pc:docMk/>
            <pc:sldMk cId="1131691034" sldId="324"/>
            <ac:spMk id="6" creationId="{0EBF9261-F3FC-44A5-B4D1-42597AEF4A04}"/>
          </ac:spMkLst>
        </pc:spChg>
        <pc:spChg chg="add mod">
          <ac:chgData name="Jack Mardekian" userId="8e83f5d1f9fab295" providerId="LiveId" clId="{B3A43886-F942-47D1-B44F-16843C677513}" dt="2020-04-20T19:15:43.729" v="5234" actId="14100"/>
          <ac:spMkLst>
            <pc:docMk/>
            <pc:sldMk cId="1131691034" sldId="324"/>
            <ac:spMk id="7" creationId="{269131E3-D297-4F64-B872-9A56CD6C7A41}"/>
          </ac:spMkLst>
        </pc:spChg>
        <pc:picChg chg="add mod">
          <ac:chgData name="Jack Mardekian" userId="8e83f5d1f9fab295" providerId="LiveId" clId="{B3A43886-F942-47D1-B44F-16843C677513}" dt="2020-04-20T17:52:43.674" v="4236" actId="14100"/>
          <ac:picMkLst>
            <pc:docMk/>
            <pc:sldMk cId="1131691034" sldId="324"/>
            <ac:picMk id="4" creationId="{827837E3-16D5-4CE0-8E23-97914BE9CB02}"/>
          </ac:picMkLst>
        </pc:picChg>
      </pc:sldChg>
      <pc:sldChg chg="addSp modSp mod">
        <pc:chgData name="Jack Mardekian" userId="8e83f5d1f9fab295" providerId="LiveId" clId="{B3A43886-F942-47D1-B44F-16843C677513}" dt="2020-04-21T21:49:17.920" v="7833" actId="14100"/>
        <pc:sldMkLst>
          <pc:docMk/>
          <pc:sldMk cId="1279956997" sldId="325"/>
        </pc:sldMkLst>
        <pc:spChg chg="add mod">
          <ac:chgData name="Jack Mardekian" userId="8e83f5d1f9fab295" providerId="LiveId" clId="{B3A43886-F942-47D1-B44F-16843C677513}" dt="2020-04-20T17:43:45.298" v="4070" actId="20577"/>
          <ac:spMkLst>
            <pc:docMk/>
            <pc:sldMk cId="1279956997" sldId="325"/>
            <ac:spMk id="4" creationId="{F9BFA48B-8401-42A3-96A1-7ADEF23F80A4}"/>
          </ac:spMkLst>
        </pc:spChg>
        <pc:graphicFrameChg chg="add mod modGraphic">
          <ac:chgData name="Jack Mardekian" userId="8e83f5d1f9fab295" providerId="LiveId" clId="{B3A43886-F942-47D1-B44F-16843C677513}" dt="2020-04-21T21:49:17.920" v="7833" actId="14100"/>
          <ac:graphicFrameMkLst>
            <pc:docMk/>
            <pc:sldMk cId="1279956997" sldId="325"/>
            <ac:graphicFrameMk id="3" creationId="{A2F20E99-A81A-4B76-A36C-0C0A8FF792E3}"/>
          </ac:graphicFrameMkLst>
        </pc:graphicFrameChg>
      </pc:sldChg>
      <pc:sldChg chg="addSp delSp modSp mod ord">
        <pc:chgData name="Jack Mardekian" userId="8e83f5d1f9fab295" providerId="LiveId" clId="{B3A43886-F942-47D1-B44F-16843C677513}" dt="2020-04-21T21:46:54.468" v="7832" actId="207"/>
        <pc:sldMkLst>
          <pc:docMk/>
          <pc:sldMk cId="466517863" sldId="326"/>
        </pc:sldMkLst>
        <pc:spChg chg="add mod">
          <ac:chgData name="Jack Mardekian" userId="8e83f5d1f9fab295" providerId="LiveId" clId="{B3A43886-F942-47D1-B44F-16843C677513}" dt="2020-04-20T17:41:19.102" v="3928" actId="14100"/>
          <ac:spMkLst>
            <pc:docMk/>
            <pc:sldMk cId="466517863" sldId="326"/>
            <ac:spMk id="3" creationId="{8CE7DD08-084C-47C5-800D-48B4F45E86AB}"/>
          </ac:spMkLst>
        </pc:spChg>
        <pc:spChg chg="add mod">
          <ac:chgData name="Jack Mardekian" userId="8e83f5d1f9fab295" providerId="LiveId" clId="{B3A43886-F942-47D1-B44F-16843C677513}" dt="2020-04-20T17:42:05.075" v="3949" actId="1076"/>
          <ac:spMkLst>
            <pc:docMk/>
            <pc:sldMk cId="466517863" sldId="326"/>
            <ac:spMk id="4" creationId="{FF1BF190-792B-4831-BCAC-D56CE93E520F}"/>
          </ac:spMkLst>
        </pc:spChg>
        <pc:spChg chg="add mod">
          <ac:chgData name="Jack Mardekian" userId="8e83f5d1f9fab295" providerId="LiveId" clId="{B3A43886-F942-47D1-B44F-16843C677513}" dt="2020-04-21T21:46:54.468" v="7832" actId="207"/>
          <ac:spMkLst>
            <pc:docMk/>
            <pc:sldMk cId="466517863" sldId="326"/>
            <ac:spMk id="5" creationId="{AC9B2275-91E5-4454-8942-405CD35611FD}"/>
          </ac:spMkLst>
        </pc:spChg>
        <pc:spChg chg="add del mod">
          <ac:chgData name="Jack Mardekian" userId="8e83f5d1f9fab295" providerId="LiveId" clId="{B3A43886-F942-47D1-B44F-16843C677513}" dt="2020-04-20T17:38:21.643" v="3919"/>
          <ac:spMkLst>
            <pc:docMk/>
            <pc:sldMk cId="466517863" sldId="326"/>
            <ac:spMk id="5" creationId="{F2509452-3574-429A-8C94-0E0A34475E1B}"/>
          </ac:spMkLst>
        </pc:spChg>
        <pc:spChg chg="add del mod">
          <ac:chgData name="Jack Mardekian" userId="8e83f5d1f9fab295" providerId="LiveId" clId="{B3A43886-F942-47D1-B44F-16843C677513}" dt="2020-04-20T17:38:21.642" v="3917"/>
          <ac:spMkLst>
            <pc:docMk/>
            <pc:sldMk cId="466517863" sldId="326"/>
            <ac:spMk id="6" creationId="{47497C61-20CF-4759-9996-2E8C6979C1F4}"/>
          </ac:spMkLst>
        </pc:spChg>
        <pc:spChg chg="add mod">
          <ac:chgData name="Jack Mardekian" userId="8e83f5d1f9fab295" providerId="LiveId" clId="{B3A43886-F942-47D1-B44F-16843C677513}" dt="2020-04-20T17:41:45.079" v="3948" actId="1037"/>
          <ac:spMkLst>
            <pc:docMk/>
            <pc:sldMk cId="466517863" sldId="326"/>
            <ac:spMk id="7" creationId="{30F223A2-CF74-4245-9E45-C7A5B1775E56}"/>
          </ac:spMkLst>
        </pc:spChg>
      </pc:sldChg>
      <pc:sldChg chg="addSp modSp mod ord">
        <pc:chgData name="Jack Mardekian" userId="8e83f5d1f9fab295" providerId="LiveId" clId="{B3A43886-F942-47D1-B44F-16843C677513}" dt="2020-04-20T19:12:55.377" v="5211" actId="12"/>
        <pc:sldMkLst>
          <pc:docMk/>
          <pc:sldMk cId="2480173576" sldId="327"/>
        </pc:sldMkLst>
        <pc:spChg chg="add mod">
          <ac:chgData name="Jack Mardekian" userId="8e83f5d1f9fab295" providerId="LiveId" clId="{B3A43886-F942-47D1-B44F-16843C677513}" dt="2020-04-20T19:00:34.444" v="4406" actId="14100"/>
          <ac:spMkLst>
            <pc:docMk/>
            <pc:sldMk cId="2480173576" sldId="327"/>
            <ac:spMk id="3" creationId="{4F8006D0-266F-4E6D-A31D-2A06F41CC5C5}"/>
          </ac:spMkLst>
        </pc:spChg>
        <pc:spChg chg="add mod">
          <ac:chgData name="Jack Mardekian" userId="8e83f5d1f9fab295" providerId="LiveId" clId="{B3A43886-F942-47D1-B44F-16843C677513}" dt="2020-04-20T19:12:55.377" v="5211" actId="12"/>
          <ac:spMkLst>
            <pc:docMk/>
            <pc:sldMk cId="2480173576" sldId="327"/>
            <ac:spMk id="4" creationId="{66349CD9-1610-4602-830D-552FF440416B}"/>
          </ac:spMkLst>
        </pc:spChg>
      </pc:sldChg>
      <pc:sldChg chg="addSp modSp mod">
        <pc:chgData name="Jack Mardekian" userId="8e83f5d1f9fab295" providerId="LiveId" clId="{B3A43886-F942-47D1-B44F-16843C677513}" dt="2020-04-20T19:38:40.636" v="5238" actId="14100"/>
        <pc:sldMkLst>
          <pc:docMk/>
          <pc:sldMk cId="1190640736" sldId="328"/>
        </pc:sldMkLst>
        <pc:picChg chg="add mod">
          <ac:chgData name="Jack Mardekian" userId="8e83f5d1f9fab295" providerId="LiveId" clId="{B3A43886-F942-47D1-B44F-16843C677513}" dt="2020-04-20T19:38:40.636" v="5238" actId="14100"/>
          <ac:picMkLst>
            <pc:docMk/>
            <pc:sldMk cId="1190640736" sldId="328"/>
            <ac:picMk id="3" creationId="{4FEA7E57-C0AF-4DE2-B5CC-30EA44790D53}"/>
          </ac:picMkLst>
        </pc:picChg>
      </pc:sldChg>
      <pc:sldChg chg="addSp modSp mod ord">
        <pc:chgData name="Jack Mardekian" userId="8e83f5d1f9fab295" providerId="LiveId" clId="{B3A43886-F942-47D1-B44F-16843C677513}" dt="2020-04-21T21:50:24.142" v="7836" actId="6549"/>
        <pc:sldMkLst>
          <pc:docMk/>
          <pc:sldMk cId="1545683697" sldId="329"/>
        </pc:sldMkLst>
        <pc:spChg chg="add mod">
          <ac:chgData name="Jack Mardekian" userId="8e83f5d1f9fab295" providerId="LiveId" clId="{B3A43886-F942-47D1-B44F-16843C677513}" dt="2020-04-20T20:22:57.061" v="5483" actId="1037"/>
          <ac:spMkLst>
            <pc:docMk/>
            <pc:sldMk cId="1545683697" sldId="329"/>
            <ac:spMk id="3" creationId="{744D6D6A-20E2-487C-9673-4545069B3D31}"/>
          </ac:spMkLst>
        </pc:spChg>
        <pc:spChg chg="add mod">
          <ac:chgData name="Jack Mardekian" userId="8e83f5d1f9fab295" providerId="LiveId" clId="{B3A43886-F942-47D1-B44F-16843C677513}" dt="2020-04-21T21:50:24.142" v="7836" actId="6549"/>
          <ac:spMkLst>
            <pc:docMk/>
            <pc:sldMk cId="1545683697" sldId="329"/>
            <ac:spMk id="4" creationId="{62E8B4C7-7984-4C3C-968A-23F3307AA9AB}"/>
          </ac:spMkLst>
        </pc:spChg>
      </pc:sldChg>
      <pc:sldChg chg="addSp delSp modSp mod">
        <pc:chgData name="Jack Mardekian" userId="8e83f5d1f9fab295" providerId="LiveId" clId="{B3A43886-F942-47D1-B44F-16843C677513}" dt="2020-04-20T13:18:52.084" v="3628" actId="1076"/>
        <pc:sldMkLst>
          <pc:docMk/>
          <pc:sldMk cId="210620660" sldId="330"/>
        </pc:sldMkLst>
        <pc:spChg chg="mod">
          <ac:chgData name="Jack Mardekian" userId="8e83f5d1f9fab295" providerId="LiveId" clId="{B3A43886-F942-47D1-B44F-16843C677513}" dt="2020-04-20T13:15:46.949" v="3615" actId="6549"/>
          <ac:spMkLst>
            <pc:docMk/>
            <pc:sldMk cId="210620660" sldId="330"/>
            <ac:spMk id="3" creationId="{7F7E97AA-76BE-4897-A427-973723CA353D}"/>
          </ac:spMkLst>
        </pc:spChg>
        <pc:picChg chg="del">
          <ac:chgData name="Jack Mardekian" userId="8e83f5d1f9fab295" providerId="LiveId" clId="{B3A43886-F942-47D1-B44F-16843C677513}" dt="2020-04-20T13:15:52.319" v="3616" actId="21"/>
          <ac:picMkLst>
            <pc:docMk/>
            <pc:sldMk cId="210620660" sldId="330"/>
            <ac:picMk id="4" creationId="{DDE295C3-358A-46C7-82F1-6B5B07CFF0C8}"/>
          </ac:picMkLst>
        </pc:picChg>
        <pc:picChg chg="del mod">
          <ac:chgData name="Jack Mardekian" userId="8e83f5d1f9fab295" providerId="LiveId" clId="{B3A43886-F942-47D1-B44F-16843C677513}" dt="2020-04-20T13:18:19.531" v="3626" actId="21"/>
          <ac:picMkLst>
            <pc:docMk/>
            <pc:sldMk cId="210620660" sldId="330"/>
            <ac:picMk id="5" creationId="{80BEDB1C-F646-430A-940B-E3287C098733}"/>
          </ac:picMkLst>
        </pc:picChg>
        <pc:picChg chg="add mod">
          <ac:chgData name="Jack Mardekian" userId="8e83f5d1f9fab295" providerId="LiveId" clId="{B3A43886-F942-47D1-B44F-16843C677513}" dt="2020-04-20T13:17:30.058" v="3619" actId="14100"/>
          <ac:picMkLst>
            <pc:docMk/>
            <pc:sldMk cId="210620660" sldId="330"/>
            <ac:picMk id="6" creationId="{57E058DA-D58F-4962-B6D6-F5C888E41FBD}"/>
          </ac:picMkLst>
        </pc:picChg>
        <pc:picChg chg="add mod">
          <ac:chgData name="Jack Mardekian" userId="8e83f5d1f9fab295" providerId="LiveId" clId="{B3A43886-F942-47D1-B44F-16843C677513}" dt="2020-04-20T13:18:04.581" v="3623" actId="1076"/>
          <ac:picMkLst>
            <pc:docMk/>
            <pc:sldMk cId="210620660" sldId="330"/>
            <ac:picMk id="7" creationId="{BE364AAB-8452-4EDA-BCAB-37E3362929D7}"/>
          </ac:picMkLst>
        </pc:picChg>
        <pc:picChg chg="add mod">
          <ac:chgData name="Jack Mardekian" userId="8e83f5d1f9fab295" providerId="LiveId" clId="{B3A43886-F942-47D1-B44F-16843C677513}" dt="2020-04-20T13:18:52.084" v="3628" actId="1076"/>
          <ac:picMkLst>
            <pc:docMk/>
            <pc:sldMk cId="210620660" sldId="330"/>
            <ac:picMk id="8" creationId="{A8A95C98-9349-4EB9-836F-2DF4CAE33333}"/>
          </ac:picMkLst>
        </pc:picChg>
      </pc:sldChg>
      <pc:sldChg chg="addSp delSp modSp add mod">
        <pc:chgData name="Jack Mardekian" userId="8e83f5d1f9fab295" providerId="LiveId" clId="{B3A43886-F942-47D1-B44F-16843C677513}" dt="2020-04-21T00:21:38.385" v="6393" actId="1076"/>
        <pc:sldMkLst>
          <pc:docMk/>
          <pc:sldMk cId="1789116947" sldId="331"/>
        </pc:sldMkLst>
        <pc:spChg chg="add mod">
          <ac:chgData name="Jack Mardekian" userId="8e83f5d1f9fab295" providerId="LiveId" clId="{B3A43886-F942-47D1-B44F-16843C677513}" dt="2020-04-21T00:07:45.522" v="6360" actId="1076"/>
          <ac:spMkLst>
            <pc:docMk/>
            <pc:sldMk cId="1789116947" sldId="331"/>
            <ac:spMk id="3" creationId="{ED9B4848-E560-4857-AD82-FA02DDB33DEE}"/>
          </ac:spMkLst>
        </pc:spChg>
        <pc:picChg chg="add mod">
          <ac:chgData name="Jack Mardekian" userId="8e83f5d1f9fab295" providerId="LiveId" clId="{B3A43886-F942-47D1-B44F-16843C677513}" dt="2020-04-21T00:20:32.670" v="6387" actId="1076"/>
          <ac:picMkLst>
            <pc:docMk/>
            <pc:sldMk cId="1789116947" sldId="331"/>
            <ac:picMk id="5" creationId="{5DCE60A9-779B-4B46-9DC5-40CC06C58497}"/>
          </ac:picMkLst>
        </pc:picChg>
        <pc:picChg chg="add del mod">
          <ac:chgData name="Jack Mardekian" userId="8e83f5d1f9fab295" providerId="LiveId" clId="{B3A43886-F942-47D1-B44F-16843C677513}" dt="2020-04-21T00:20:56.051" v="6389" actId="478"/>
          <ac:picMkLst>
            <pc:docMk/>
            <pc:sldMk cId="1789116947" sldId="331"/>
            <ac:picMk id="6" creationId="{A0BC3169-341F-4AB7-AE15-4920225D7F6C}"/>
          </ac:picMkLst>
        </pc:picChg>
        <pc:picChg chg="add mod">
          <ac:chgData name="Jack Mardekian" userId="8e83f5d1f9fab295" providerId="LiveId" clId="{B3A43886-F942-47D1-B44F-16843C677513}" dt="2020-04-21T00:18:08.005" v="6384" actId="1076"/>
          <ac:picMkLst>
            <pc:docMk/>
            <pc:sldMk cId="1789116947" sldId="331"/>
            <ac:picMk id="7" creationId="{ED5B48FB-9EAD-45B6-B75E-2675A44B51EB}"/>
          </ac:picMkLst>
        </pc:picChg>
        <pc:picChg chg="add mod">
          <ac:chgData name="Jack Mardekian" userId="8e83f5d1f9fab295" providerId="LiveId" clId="{B3A43886-F942-47D1-B44F-16843C677513}" dt="2020-04-21T00:21:38.385" v="6393" actId="1076"/>
          <ac:picMkLst>
            <pc:docMk/>
            <pc:sldMk cId="1789116947" sldId="331"/>
            <ac:picMk id="8" creationId="{405F21A4-BA94-41E7-82C9-2920AF799BB0}"/>
          </ac:picMkLst>
        </pc:picChg>
      </pc:sldChg>
      <pc:sldChg chg="addSp modSp add mod">
        <pc:chgData name="Jack Mardekian" userId="8e83f5d1f9fab295" providerId="LiveId" clId="{B3A43886-F942-47D1-B44F-16843C677513}" dt="2020-04-21T00:10:17.495" v="6366" actId="14100"/>
        <pc:sldMkLst>
          <pc:docMk/>
          <pc:sldMk cId="3037174922" sldId="332"/>
        </pc:sldMkLst>
        <pc:picChg chg="add mod">
          <ac:chgData name="Jack Mardekian" userId="8e83f5d1f9fab295" providerId="LiveId" clId="{B3A43886-F942-47D1-B44F-16843C677513}" dt="2020-04-21T00:10:17.495" v="6366" actId="14100"/>
          <ac:picMkLst>
            <pc:docMk/>
            <pc:sldMk cId="3037174922" sldId="332"/>
            <ac:picMk id="3" creationId="{73743393-4029-46F9-AF04-51DA89FCD8D7}"/>
          </ac:picMkLst>
        </pc:picChg>
      </pc:sldChg>
      <pc:sldChg chg="addSp modSp add mod">
        <pc:chgData name="Jack Mardekian" userId="8e83f5d1f9fab295" providerId="LiveId" clId="{B3A43886-F942-47D1-B44F-16843C677513}" dt="2020-04-21T09:30:03.318" v="6460" actId="20577"/>
        <pc:sldMkLst>
          <pc:docMk/>
          <pc:sldMk cId="497209642" sldId="333"/>
        </pc:sldMkLst>
        <pc:spChg chg="add mod">
          <ac:chgData name="Jack Mardekian" userId="8e83f5d1f9fab295" providerId="LiveId" clId="{B3A43886-F942-47D1-B44F-16843C677513}" dt="2020-04-21T09:29:39.926" v="6431" actId="1076"/>
          <ac:spMkLst>
            <pc:docMk/>
            <pc:sldMk cId="497209642" sldId="333"/>
            <ac:spMk id="3" creationId="{720C5F75-BDF5-4BEC-944C-C4D358FC5131}"/>
          </ac:spMkLst>
        </pc:spChg>
        <pc:spChg chg="add mod">
          <ac:chgData name="Jack Mardekian" userId="8e83f5d1f9fab295" providerId="LiveId" clId="{B3A43886-F942-47D1-B44F-16843C677513}" dt="2020-04-21T09:30:03.318" v="6460" actId="20577"/>
          <ac:spMkLst>
            <pc:docMk/>
            <pc:sldMk cId="497209642" sldId="333"/>
            <ac:spMk id="4" creationId="{0A0893AD-E2FD-4614-90AF-0B532E4C1FCB}"/>
          </ac:spMkLst>
        </pc:spChg>
      </pc:sldChg>
      <pc:sldChg chg="add del">
        <pc:chgData name="Jack Mardekian" userId="8e83f5d1f9fab295" providerId="LiveId" clId="{B3A43886-F942-47D1-B44F-16843C677513}" dt="2020-04-21T09:28:47.143" v="6424"/>
        <pc:sldMkLst>
          <pc:docMk/>
          <pc:sldMk cId="3935593708" sldId="333"/>
        </pc:sldMkLst>
      </pc:sldChg>
      <pc:sldChg chg="addSp delSp modSp add mod">
        <pc:chgData name="Jack Mardekian" userId="8e83f5d1f9fab295" providerId="LiveId" clId="{B3A43886-F942-47D1-B44F-16843C677513}" dt="2020-04-21T18:37:05.643" v="7629" actId="14100"/>
        <pc:sldMkLst>
          <pc:docMk/>
          <pc:sldMk cId="3938647144" sldId="334"/>
        </pc:sldMkLst>
        <pc:spChg chg="add mod">
          <ac:chgData name="Jack Mardekian" userId="8e83f5d1f9fab295" providerId="LiveId" clId="{B3A43886-F942-47D1-B44F-16843C677513}" dt="2020-04-21T09:36:29.759" v="6467" actId="1076"/>
          <ac:spMkLst>
            <pc:docMk/>
            <pc:sldMk cId="3938647144" sldId="334"/>
            <ac:spMk id="3" creationId="{3C848C00-FDB6-447F-9461-5963A9B6836D}"/>
          </ac:spMkLst>
        </pc:spChg>
        <pc:spChg chg="add mod">
          <ac:chgData name="Jack Mardekian" userId="8e83f5d1f9fab295" providerId="LiveId" clId="{B3A43886-F942-47D1-B44F-16843C677513}" dt="2020-04-21T18:35:14.653" v="7623" actId="14100"/>
          <ac:spMkLst>
            <pc:docMk/>
            <pc:sldMk cId="3938647144" sldId="334"/>
            <ac:spMk id="5" creationId="{2C36C198-43FB-41F4-AD5B-250958E0EF18}"/>
          </ac:spMkLst>
        </pc:spChg>
        <pc:picChg chg="add mod">
          <ac:chgData name="Jack Mardekian" userId="8e83f5d1f9fab295" providerId="LiveId" clId="{B3A43886-F942-47D1-B44F-16843C677513}" dt="2020-04-21T09:39:12.681" v="6471" actId="14100"/>
          <ac:picMkLst>
            <pc:docMk/>
            <pc:sldMk cId="3938647144" sldId="334"/>
            <ac:picMk id="4" creationId="{FAB348BE-5928-4359-B0BE-EA705C45271F}"/>
          </ac:picMkLst>
        </pc:picChg>
        <pc:cxnChg chg="add mod">
          <ac:chgData name="Jack Mardekian" userId="8e83f5d1f9fab295" providerId="LiveId" clId="{B3A43886-F942-47D1-B44F-16843C677513}" dt="2020-04-21T18:35:23.649" v="7624" actId="1076"/>
          <ac:cxnSpMkLst>
            <pc:docMk/>
            <pc:sldMk cId="3938647144" sldId="334"/>
            <ac:cxnSpMk id="7" creationId="{02047D7D-6A2D-4DCD-A2F7-DE42D4863AC0}"/>
          </ac:cxnSpMkLst>
        </pc:cxnChg>
        <pc:cxnChg chg="add mod">
          <ac:chgData name="Jack Mardekian" userId="8e83f5d1f9fab295" providerId="LiveId" clId="{B3A43886-F942-47D1-B44F-16843C677513}" dt="2020-04-21T18:35:28.973" v="7625" actId="1076"/>
          <ac:cxnSpMkLst>
            <pc:docMk/>
            <pc:sldMk cId="3938647144" sldId="334"/>
            <ac:cxnSpMk id="10" creationId="{E438B757-1FD8-48A1-91E4-A87F97082EA1}"/>
          </ac:cxnSpMkLst>
        </pc:cxnChg>
        <pc:cxnChg chg="add del mod">
          <ac:chgData name="Jack Mardekian" userId="8e83f5d1f9fab295" providerId="LiveId" clId="{B3A43886-F942-47D1-B44F-16843C677513}" dt="2020-04-21T18:33:50.972" v="7602" actId="21"/>
          <ac:cxnSpMkLst>
            <pc:docMk/>
            <pc:sldMk cId="3938647144" sldId="334"/>
            <ac:cxnSpMk id="11" creationId="{09B2BE88-E8C2-436F-AA79-47AD645AEC9A}"/>
          </ac:cxnSpMkLst>
        </pc:cxnChg>
        <pc:cxnChg chg="add mod">
          <ac:chgData name="Jack Mardekian" userId="8e83f5d1f9fab295" providerId="LiveId" clId="{B3A43886-F942-47D1-B44F-16843C677513}" dt="2020-04-21T18:37:00.201" v="7628" actId="14100"/>
          <ac:cxnSpMkLst>
            <pc:docMk/>
            <pc:sldMk cId="3938647144" sldId="334"/>
            <ac:cxnSpMk id="13" creationId="{F06597AF-4942-47DE-BEE6-E43DD390EA03}"/>
          </ac:cxnSpMkLst>
        </pc:cxnChg>
        <pc:cxnChg chg="add mod">
          <ac:chgData name="Jack Mardekian" userId="8e83f5d1f9fab295" providerId="LiveId" clId="{B3A43886-F942-47D1-B44F-16843C677513}" dt="2020-04-21T18:37:05.643" v="7629" actId="14100"/>
          <ac:cxnSpMkLst>
            <pc:docMk/>
            <pc:sldMk cId="3938647144" sldId="334"/>
            <ac:cxnSpMk id="14" creationId="{1BFDB485-54AB-40FF-B301-D228D8B1F9BC}"/>
          </ac:cxnSpMkLst>
        </pc:cxnChg>
      </pc:sldChg>
      <pc:sldChg chg="addSp modSp add mod">
        <pc:chgData name="Jack Mardekian" userId="8e83f5d1f9fab295" providerId="LiveId" clId="{B3A43886-F942-47D1-B44F-16843C677513}" dt="2020-04-21T21:56:24.243" v="7885" actId="6549"/>
        <pc:sldMkLst>
          <pc:docMk/>
          <pc:sldMk cId="1541186863" sldId="335"/>
        </pc:sldMkLst>
        <pc:spChg chg="add mod">
          <ac:chgData name="Jack Mardekian" userId="8e83f5d1f9fab295" providerId="LiveId" clId="{B3A43886-F942-47D1-B44F-16843C677513}" dt="2020-04-21T21:56:24.243" v="7885" actId="6549"/>
          <ac:spMkLst>
            <pc:docMk/>
            <pc:sldMk cId="1541186863" sldId="335"/>
            <ac:spMk id="3" creationId="{21BF57AF-F15F-4547-A75D-E6A77507BBC0}"/>
          </ac:spMkLst>
        </pc:spChg>
        <pc:spChg chg="add mod">
          <ac:chgData name="Jack Mardekian" userId="8e83f5d1f9fab295" providerId="LiveId" clId="{B3A43886-F942-47D1-B44F-16843C677513}" dt="2020-04-21T21:53:32.250" v="7882" actId="20577"/>
          <ac:spMkLst>
            <pc:docMk/>
            <pc:sldMk cId="1541186863" sldId="335"/>
            <ac:spMk id="4" creationId="{01277462-4E96-40C9-A270-E80033EAC32D}"/>
          </ac:spMkLst>
        </pc:spChg>
      </pc:sldChg>
      <pc:sldMasterChg chg="modSldLayout">
        <pc:chgData name="Jack Mardekian" userId="8e83f5d1f9fab295" providerId="LiveId" clId="{B3A43886-F942-47D1-B44F-16843C677513}" dt="2020-04-11T17:25:28.433" v="26" actId="478"/>
        <pc:sldMasterMkLst>
          <pc:docMk/>
          <pc:sldMasterMk cId="1606250481" sldId="2147483648"/>
        </pc:sldMasterMkLst>
        <pc:sldLayoutChg chg="delSp modSp mod">
          <pc:chgData name="Jack Mardekian" userId="8e83f5d1f9fab295" providerId="LiveId" clId="{B3A43886-F942-47D1-B44F-16843C677513}" dt="2020-04-11T17:24:01.740" v="5" actId="478"/>
          <pc:sldLayoutMkLst>
            <pc:docMk/>
            <pc:sldMasterMk cId="1606250481" sldId="2147483648"/>
            <pc:sldLayoutMk cId="1095371720" sldId="2147483649"/>
          </pc:sldLayoutMkLst>
          <pc:spChg chg="del mod">
            <ac:chgData name="Jack Mardekian" userId="8e83f5d1f9fab295" providerId="LiveId" clId="{B3A43886-F942-47D1-B44F-16843C677513}" dt="2020-04-11T17:24:01.740" v="5" actId="478"/>
            <ac:spMkLst>
              <pc:docMk/>
              <pc:sldMasterMk cId="1606250481" sldId="2147483648"/>
              <pc:sldLayoutMk cId="1095371720" sldId="2147483649"/>
              <ac:spMk id="4" creationId="{00000000-0000-0000-0000-000000000000}"/>
            </ac:spMkLst>
          </pc:spChg>
          <pc:spChg chg="del">
            <ac:chgData name="Jack Mardekian" userId="8e83f5d1f9fab295" providerId="LiveId" clId="{B3A43886-F942-47D1-B44F-16843C677513}" dt="2020-04-11T17:23:40.425" v="2" actId="21"/>
            <ac:spMkLst>
              <pc:docMk/>
              <pc:sldMasterMk cId="1606250481" sldId="2147483648"/>
              <pc:sldLayoutMk cId="1095371720" sldId="2147483649"/>
              <ac:spMk id="5" creationId="{00000000-0000-0000-0000-000000000000}"/>
            </ac:spMkLst>
          </pc:spChg>
        </pc:sldLayoutChg>
        <pc:sldLayoutChg chg="delSp mod">
          <pc:chgData name="Jack Mardekian" userId="8e83f5d1f9fab295" providerId="LiveId" clId="{B3A43886-F942-47D1-B44F-16843C677513}" dt="2020-04-11T17:24:22.684" v="7" actId="478"/>
          <pc:sldLayoutMkLst>
            <pc:docMk/>
            <pc:sldMasterMk cId="1606250481" sldId="2147483648"/>
            <pc:sldLayoutMk cId="2016526600" sldId="2147483650"/>
          </pc:sldLayoutMkLst>
          <pc:spChg chg="del">
            <ac:chgData name="Jack Mardekian" userId="8e83f5d1f9fab295" providerId="LiveId" clId="{B3A43886-F942-47D1-B44F-16843C677513}" dt="2020-04-11T17:24:22.684" v="7" actId="478"/>
            <ac:spMkLst>
              <pc:docMk/>
              <pc:sldMasterMk cId="1606250481" sldId="2147483648"/>
              <pc:sldLayoutMk cId="2016526600" sldId="2147483650"/>
              <ac:spMk id="4" creationId="{00000000-0000-0000-0000-000000000000}"/>
            </ac:spMkLst>
          </pc:spChg>
          <pc:spChg chg="del">
            <ac:chgData name="Jack Mardekian" userId="8e83f5d1f9fab295" providerId="LiveId" clId="{B3A43886-F942-47D1-B44F-16843C677513}" dt="2020-04-11T17:24:11.476" v="6" actId="21"/>
            <ac:spMkLst>
              <pc:docMk/>
              <pc:sldMasterMk cId="1606250481" sldId="2147483648"/>
              <pc:sldLayoutMk cId="2016526600" sldId="2147483650"/>
              <ac:spMk id="5" creationId="{00000000-0000-0000-0000-000000000000}"/>
            </ac:spMkLst>
          </pc:spChg>
        </pc:sldLayoutChg>
        <pc:sldLayoutChg chg="delSp mod">
          <pc:chgData name="Jack Mardekian" userId="8e83f5d1f9fab295" providerId="LiveId" clId="{B3A43886-F942-47D1-B44F-16843C677513}" dt="2020-04-11T17:24:39.073" v="11" actId="478"/>
          <pc:sldLayoutMkLst>
            <pc:docMk/>
            <pc:sldMasterMk cId="1606250481" sldId="2147483648"/>
            <pc:sldLayoutMk cId="3241953882" sldId="2147483651"/>
          </pc:sldLayoutMkLst>
          <pc:spChg chg="del">
            <ac:chgData name="Jack Mardekian" userId="8e83f5d1f9fab295" providerId="LiveId" clId="{B3A43886-F942-47D1-B44F-16843C677513}" dt="2020-04-11T17:24:39.073" v="11" actId="478"/>
            <ac:spMkLst>
              <pc:docMk/>
              <pc:sldMasterMk cId="1606250481" sldId="2147483648"/>
              <pc:sldLayoutMk cId="3241953882" sldId="2147483651"/>
              <ac:spMk id="4" creationId="{00000000-0000-0000-0000-000000000000}"/>
            </ac:spMkLst>
          </pc:spChg>
          <pc:spChg chg="del">
            <ac:chgData name="Jack Mardekian" userId="8e83f5d1f9fab295" providerId="LiveId" clId="{B3A43886-F942-47D1-B44F-16843C677513}" dt="2020-04-11T17:24:28.481" v="8" actId="478"/>
            <ac:spMkLst>
              <pc:docMk/>
              <pc:sldMasterMk cId="1606250481" sldId="2147483648"/>
              <pc:sldLayoutMk cId="3241953882" sldId="2147483651"/>
              <ac:spMk id="5" creationId="{00000000-0000-0000-0000-000000000000}"/>
            </ac:spMkLst>
          </pc:spChg>
        </pc:sldLayoutChg>
        <pc:sldLayoutChg chg="delSp mod">
          <pc:chgData name="Jack Mardekian" userId="8e83f5d1f9fab295" providerId="LiveId" clId="{B3A43886-F942-47D1-B44F-16843C677513}" dt="2020-04-11T17:24:35.247" v="10" actId="478"/>
          <pc:sldLayoutMkLst>
            <pc:docMk/>
            <pc:sldMasterMk cId="1606250481" sldId="2147483648"/>
            <pc:sldLayoutMk cId="1407468475" sldId="2147483652"/>
          </pc:sldLayoutMkLst>
          <pc:spChg chg="del">
            <ac:chgData name="Jack Mardekian" userId="8e83f5d1f9fab295" providerId="LiveId" clId="{B3A43886-F942-47D1-B44F-16843C677513}" dt="2020-04-11T17:24:35.247" v="10" actId="478"/>
            <ac:spMkLst>
              <pc:docMk/>
              <pc:sldMasterMk cId="1606250481" sldId="2147483648"/>
              <pc:sldLayoutMk cId="1407468475" sldId="2147483652"/>
              <ac:spMk id="5" creationId="{00000000-0000-0000-0000-000000000000}"/>
            </ac:spMkLst>
          </pc:spChg>
          <pc:spChg chg="del">
            <ac:chgData name="Jack Mardekian" userId="8e83f5d1f9fab295" providerId="LiveId" clId="{B3A43886-F942-47D1-B44F-16843C677513}" dt="2020-04-11T17:24:33.174" v="9" actId="478"/>
            <ac:spMkLst>
              <pc:docMk/>
              <pc:sldMasterMk cId="1606250481" sldId="2147483648"/>
              <pc:sldLayoutMk cId="1407468475" sldId="2147483652"/>
              <ac:spMk id="6" creationId="{00000000-0000-0000-0000-000000000000}"/>
            </ac:spMkLst>
          </pc:spChg>
        </pc:sldLayoutChg>
        <pc:sldLayoutChg chg="delSp mod">
          <pc:chgData name="Jack Mardekian" userId="8e83f5d1f9fab295" providerId="LiveId" clId="{B3A43886-F942-47D1-B44F-16843C677513}" dt="2020-04-11T17:24:46.017" v="13" actId="478"/>
          <pc:sldLayoutMkLst>
            <pc:docMk/>
            <pc:sldMasterMk cId="1606250481" sldId="2147483648"/>
            <pc:sldLayoutMk cId="918448975" sldId="2147483653"/>
          </pc:sldLayoutMkLst>
          <pc:spChg chg="del">
            <ac:chgData name="Jack Mardekian" userId="8e83f5d1f9fab295" providerId="LiveId" clId="{B3A43886-F942-47D1-B44F-16843C677513}" dt="2020-04-11T17:24:43.765" v="12" actId="478"/>
            <ac:spMkLst>
              <pc:docMk/>
              <pc:sldMasterMk cId="1606250481" sldId="2147483648"/>
              <pc:sldLayoutMk cId="918448975" sldId="2147483653"/>
              <ac:spMk id="7" creationId="{00000000-0000-0000-0000-000000000000}"/>
            </ac:spMkLst>
          </pc:spChg>
          <pc:spChg chg="del">
            <ac:chgData name="Jack Mardekian" userId="8e83f5d1f9fab295" providerId="LiveId" clId="{B3A43886-F942-47D1-B44F-16843C677513}" dt="2020-04-11T17:24:46.017" v="13" actId="478"/>
            <ac:spMkLst>
              <pc:docMk/>
              <pc:sldMasterMk cId="1606250481" sldId="2147483648"/>
              <pc:sldLayoutMk cId="918448975" sldId="2147483653"/>
              <ac:spMk id="8" creationId="{00000000-0000-0000-0000-000000000000}"/>
            </ac:spMkLst>
          </pc:spChg>
        </pc:sldLayoutChg>
        <pc:sldLayoutChg chg="delSp mod">
          <pc:chgData name="Jack Mardekian" userId="8e83f5d1f9fab295" providerId="LiveId" clId="{B3A43886-F942-47D1-B44F-16843C677513}" dt="2020-04-11T17:24:57.358" v="15" actId="478"/>
          <pc:sldLayoutMkLst>
            <pc:docMk/>
            <pc:sldMasterMk cId="1606250481" sldId="2147483648"/>
            <pc:sldLayoutMk cId="3546318899" sldId="2147483654"/>
          </pc:sldLayoutMkLst>
          <pc:spChg chg="del">
            <ac:chgData name="Jack Mardekian" userId="8e83f5d1f9fab295" providerId="LiveId" clId="{B3A43886-F942-47D1-B44F-16843C677513}" dt="2020-04-11T17:24:57.358" v="15" actId="478"/>
            <ac:spMkLst>
              <pc:docMk/>
              <pc:sldMasterMk cId="1606250481" sldId="2147483648"/>
              <pc:sldLayoutMk cId="3546318899" sldId="2147483654"/>
              <ac:spMk id="3" creationId="{00000000-0000-0000-0000-000000000000}"/>
            </ac:spMkLst>
          </pc:spChg>
          <pc:spChg chg="del">
            <ac:chgData name="Jack Mardekian" userId="8e83f5d1f9fab295" providerId="LiveId" clId="{B3A43886-F942-47D1-B44F-16843C677513}" dt="2020-04-11T17:24:55.268" v="14" actId="478"/>
            <ac:spMkLst>
              <pc:docMk/>
              <pc:sldMasterMk cId="1606250481" sldId="2147483648"/>
              <pc:sldLayoutMk cId="3546318899" sldId="2147483654"/>
              <ac:spMk id="4" creationId="{00000000-0000-0000-0000-000000000000}"/>
            </ac:spMkLst>
          </pc:spChg>
        </pc:sldLayoutChg>
        <pc:sldLayoutChg chg="delSp modSp mod">
          <pc:chgData name="Jack Mardekian" userId="8e83f5d1f9fab295" providerId="LiveId" clId="{B3A43886-F942-47D1-B44F-16843C677513}" dt="2020-04-11T17:25:04.082" v="18" actId="478"/>
          <pc:sldLayoutMkLst>
            <pc:docMk/>
            <pc:sldMasterMk cId="1606250481" sldId="2147483648"/>
            <pc:sldLayoutMk cId="3183472284" sldId="2147483655"/>
          </pc:sldLayoutMkLst>
          <pc:spChg chg="del mod">
            <ac:chgData name="Jack Mardekian" userId="8e83f5d1f9fab295" providerId="LiveId" clId="{B3A43886-F942-47D1-B44F-16843C677513}" dt="2020-04-11T17:25:04.082" v="18" actId="478"/>
            <ac:spMkLst>
              <pc:docMk/>
              <pc:sldMasterMk cId="1606250481" sldId="2147483648"/>
              <pc:sldLayoutMk cId="3183472284" sldId="2147483655"/>
              <ac:spMk id="2" creationId="{00000000-0000-0000-0000-000000000000}"/>
            </ac:spMkLst>
          </pc:spChg>
          <pc:spChg chg="del">
            <ac:chgData name="Jack Mardekian" userId="8e83f5d1f9fab295" providerId="LiveId" clId="{B3A43886-F942-47D1-B44F-16843C677513}" dt="2020-04-11T17:25:01.604" v="16" actId="478"/>
            <ac:spMkLst>
              <pc:docMk/>
              <pc:sldMasterMk cId="1606250481" sldId="2147483648"/>
              <pc:sldLayoutMk cId="3183472284" sldId="2147483655"/>
              <ac:spMk id="3" creationId="{00000000-0000-0000-0000-000000000000}"/>
            </ac:spMkLst>
          </pc:spChg>
        </pc:sldLayoutChg>
        <pc:sldLayoutChg chg="delSp mod">
          <pc:chgData name="Jack Mardekian" userId="8e83f5d1f9fab295" providerId="LiveId" clId="{B3A43886-F942-47D1-B44F-16843C677513}" dt="2020-04-11T17:25:12.783" v="20" actId="478"/>
          <pc:sldLayoutMkLst>
            <pc:docMk/>
            <pc:sldMasterMk cId="1606250481" sldId="2147483648"/>
            <pc:sldLayoutMk cId="3966928323" sldId="2147483656"/>
          </pc:sldLayoutMkLst>
          <pc:spChg chg="del">
            <ac:chgData name="Jack Mardekian" userId="8e83f5d1f9fab295" providerId="LiveId" clId="{B3A43886-F942-47D1-B44F-16843C677513}" dt="2020-04-11T17:25:10.530" v="19" actId="478"/>
            <ac:spMkLst>
              <pc:docMk/>
              <pc:sldMasterMk cId="1606250481" sldId="2147483648"/>
              <pc:sldLayoutMk cId="3966928323" sldId="2147483656"/>
              <ac:spMk id="5" creationId="{00000000-0000-0000-0000-000000000000}"/>
            </ac:spMkLst>
          </pc:spChg>
          <pc:spChg chg="del">
            <ac:chgData name="Jack Mardekian" userId="8e83f5d1f9fab295" providerId="LiveId" clId="{B3A43886-F942-47D1-B44F-16843C677513}" dt="2020-04-11T17:25:12.783" v="20" actId="478"/>
            <ac:spMkLst>
              <pc:docMk/>
              <pc:sldMasterMk cId="1606250481" sldId="2147483648"/>
              <pc:sldLayoutMk cId="3966928323" sldId="2147483656"/>
              <ac:spMk id="6" creationId="{00000000-0000-0000-0000-000000000000}"/>
            </ac:spMkLst>
          </pc:spChg>
        </pc:sldLayoutChg>
        <pc:sldLayoutChg chg="delSp mod">
          <pc:chgData name="Jack Mardekian" userId="8e83f5d1f9fab295" providerId="LiveId" clId="{B3A43886-F942-47D1-B44F-16843C677513}" dt="2020-04-11T17:25:18.080" v="22" actId="478"/>
          <pc:sldLayoutMkLst>
            <pc:docMk/>
            <pc:sldMasterMk cId="1606250481" sldId="2147483648"/>
            <pc:sldLayoutMk cId="2578463423" sldId="2147483657"/>
          </pc:sldLayoutMkLst>
          <pc:spChg chg="del">
            <ac:chgData name="Jack Mardekian" userId="8e83f5d1f9fab295" providerId="LiveId" clId="{B3A43886-F942-47D1-B44F-16843C677513}" dt="2020-04-11T17:25:18.080" v="22" actId="478"/>
            <ac:spMkLst>
              <pc:docMk/>
              <pc:sldMasterMk cId="1606250481" sldId="2147483648"/>
              <pc:sldLayoutMk cId="2578463423" sldId="2147483657"/>
              <ac:spMk id="5" creationId="{00000000-0000-0000-0000-000000000000}"/>
            </ac:spMkLst>
          </pc:spChg>
          <pc:spChg chg="del">
            <ac:chgData name="Jack Mardekian" userId="8e83f5d1f9fab295" providerId="LiveId" clId="{B3A43886-F942-47D1-B44F-16843C677513}" dt="2020-04-11T17:25:16.331" v="21" actId="478"/>
            <ac:spMkLst>
              <pc:docMk/>
              <pc:sldMasterMk cId="1606250481" sldId="2147483648"/>
              <pc:sldLayoutMk cId="2578463423" sldId="2147483657"/>
              <ac:spMk id="6" creationId="{00000000-0000-0000-0000-000000000000}"/>
            </ac:spMkLst>
          </pc:spChg>
        </pc:sldLayoutChg>
        <pc:sldLayoutChg chg="delSp mod">
          <pc:chgData name="Jack Mardekian" userId="8e83f5d1f9fab295" providerId="LiveId" clId="{B3A43886-F942-47D1-B44F-16843C677513}" dt="2020-04-11T17:25:22.557" v="24" actId="478"/>
          <pc:sldLayoutMkLst>
            <pc:docMk/>
            <pc:sldMasterMk cId="1606250481" sldId="2147483648"/>
            <pc:sldLayoutMk cId="1451194229" sldId="2147483658"/>
          </pc:sldLayoutMkLst>
          <pc:spChg chg="del">
            <ac:chgData name="Jack Mardekian" userId="8e83f5d1f9fab295" providerId="LiveId" clId="{B3A43886-F942-47D1-B44F-16843C677513}" dt="2020-04-11T17:25:22.557" v="24" actId="478"/>
            <ac:spMkLst>
              <pc:docMk/>
              <pc:sldMasterMk cId="1606250481" sldId="2147483648"/>
              <pc:sldLayoutMk cId="1451194229" sldId="2147483658"/>
              <ac:spMk id="4" creationId="{00000000-0000-0000-0000-000000000000}"/>
            </ac:spMkLst>
          </pc:spChg>
          <pc:spChg chg="del">
            <ac:chgData name="Jack Mardekian" userId="8e83f5d1f9fab295" providerId="LiveId" clId="{B3A43886-F942-47D1-B44F-16843C677513}" dt="2020-04-11T17:25:21.618" v="23" actId="478"/>
            <ac:spMkLst>
              <pc:docMk/>
              <pc:sldMasterMk cId="1606250481" sldId="2147483648"/>
              <pc:sldLayoutMk cId="1451194229" sldId="2147483658"/>
              <ac:spMk id="5" creationId="{00000000-0000-0000-0000-000000000000}"/>
            </ac:spMkLst>
          </pc:spChg>
        </pc:sldLayoutChg>
        <pc:sldLayoutChg chg="delSp mod">
          <pc:chgData name="Jack Mardekian" userId="8e83f5d1f9fab295" providerId="LiveId" clId="{B3A43886-F942-47D1-B44F-16843C677513}" dt="2020-04-11T17:25:28.433" v="26" actId="478"/>
          <pc:sldLayoutMkLst>
            <pc:docMk/>
            <pc:sldMasterMk cId="1606250481" sldId="2147483648"/>
            <pc:sldLayoutMk cId="3393142537" sldId="2147483659"/>
          </pc:sldLayoutMkLst>
          <pc:spChg chg="del">
            <ac:chgData name="Jack Mardekian" userId="8e83f5d1f9fab295" providerId="LiveId" clId="{B3A43886-F942-47D1-B44F-16843C677513}" dt="2020-04-11T17:25:25.628" v="25" actId="478"/>
            <ac:spMkLst>
              <pc:docMk/>
              <pc:sldMasterMk cId="1606250481" sldId="2147483648"/>
              <pc:sldLayoutMk cId="3393142537" sldId="2147483659"/>
              <ac:spMk id="4" creationId="{00000000-0000-0000-0000-000000000000}"/>
            </ac:spMkLst>
          </pc:spChg>
          <pc:spChg chg="del">
            <ac:chgData name="Jack Mardekian" userId="8e83f5d1f9fab295" providerId="LiveId" clId="{B3A43886-F942-47D1-B44F-16843C677513}" dt="2020-04-11T17:25:28.433" v="26" actId="478"/>
            <ac:spMkLst>
              <pc:docMk/>
              <pc:sldMasterMk cId="1606250481" sldId="2147483648"/>
              <pc:sldLayoutMk cId="3393142537" sldId="2147483659"/>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91482-D04A-47D2-B1E2-78910C63214C}" type="datetimeFigureOut">
              <a:rPr lang="en-US" smtClean="0"/>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B49C2-0A82-420C-86D3-2FE310D1FBF9}" type="slidenum">
              <a:rPr lang="en-US" smtClean="0"/>
              <a:t>‹#›</a:t>
            </a:fld>
            <a:endParaRPr lang="en-US"/>
          </a:p>
        </p:txBody>
      </p:sp>
    </p:spTree>
    <p:extLst>
      <p:ext uri="{BB962C8B-B14F-4D97-AF65-F5344CB8AC3E}">
        <p14:creationId xmlns:p14="http://schemas.microsoft.com/office/powerpoint/2010/main" val="48540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10953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145119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339314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201652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324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14074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91844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354631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318347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396692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CA477ED-86B3-4E63-AAA0-BE43E71FE9FD}" type="slidenum">
              <a:rPr lang="en-US" smtClean="0"/>
              <a:t>‹#›</a:t>
            </a:fld>
            <a:endParaRPr lang="en-US"/>
          </a:p>
        </p:txBody>
      </p:sp>
    </p:spTree>
    <p:extLst>
      <p:ext uri="{BB962C8B-B14F-4D97-AF65-F5344CB8AC3E}">
        <p14:creationId xmlns:p14="http://schemas.microsoft.com/office/powerpoint/2010/main" val="257846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9FA5A-CA24-4821-B1C3-FAAABC0FF43D}" type="datetime1">
              <a:rPr lang="en-US" smtClean="0"/>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Linear Regression Analysis 5E Montgomery, Peck, &amp; Vining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77ED-86B3-4E63-AAA0-BE43E71FE9FD}" type="slidenum">
              <a:rPr lang="en-US" smtClean="0"/>
              <a:t>‹#›</a:t>
            </a:fld>
            <a:endParaRPr lang="en-US"/>
          </a:p>
        </p:txBody>
      </p:sp>
    </p:spTree>
    <p:extLst>
      <p:ext uri="{BB962C8B-B14F-4D97-AF65-F5344CB8AC3E}">
        <p14:creationId xmlns:p14="http://schemas.microsoft.com/office/powerpoint/2010/main" val="160625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2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b="1" dirty="0"/>
              <a:t>Chapter 10</a:t>
            </a:r>
          </a:p>
        </p:txBody>
      </p:sp>
      <p:sp>
        <p:nvSpPr>
          <p:cNvPr id="3" name="Subtitle 2"/>
          <p:cNvSpPr>
            <a:spLocks noGrp="1"/>
          </p:cNvSpPr>
          <p:nvPr>
            <p:ph type="subTitle" idx="1"/>
          </p:nvPr>
        </p:nvSpPr>
        <p:spPr>
          <a:xfrm>
            <a:off x="1371600" y="2819400"/>
            <a:ext cx="6400800" cy="1752600"/>
          </a:xfrm>
        </p:spPr>
        <p:txBody>
          <a:bodyPr>
            <a:normAutofit fontScale="92500"/>
          </a:bodyPr>
          <a:lstStyle/>
          <a:p>
            <a:r>
              <a:rPr lang="en-US" sz="4400" b="1" dirty="0">
                <a:solidFill>
                  <a:schemeClr val="tx1"/>
                </a:solidFill>
              </a:rPr>
              <a:t>Introduction to Time Series Modeling and Forecasting</a:t>
            </a:r>
          </a:p>
        </p:txBody>
      </p:sp>
      <p:sp>
        <p:nvSpPr>
          <p:cNvPr id="5" name="Slide Number Placeholder 4"/>
          <p:cNvSpPr>
            <a:spLocks noGrp="1"/>
          </p:cNvSpPr>
          <p:nvPr>
            <p:ph type="sldNum" sz="quarter" idx="12"/>
          </p:nvPr>
        </p:nvSpPr>
        <p:spPr/>
        <p:txBody>
          <a:bodyPr/>
          <a:lstStyle/>
          <a:p>
            <a:fld id="{4CA477ED-86B3-4E63-AAA0-BE43E71FE9FD}" type="slidenum">
              <a:rPr lang="en-US" smtClean="0"/>
              <a:t>1</a:t>
            </a:fld>
            <a:endParaRPr lang="en-US"/>
          </a:p>
        </p:txBody>
      </p:sp>
    </p:spTree>
    <p:extLst>
      <p:ext uri="{BB962C8B-B14F-4D97-AF65-F5344CB8AC3E}">
        <p14:creationId xmlns:p14="http://schemas.microsoft.com/office/powerpoint/2010/main" val="168502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Autocorrelation</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000" dirty="0"/>
              <a:t>H0:  No residual correlation</a:t>
            </a:r>
          </a:p>
          <a:p>
            <a:r>
              <a:rPr lang="en-US" sz="2000" dirty="0"/>
              <a:t>H1: (positive residual correlation) or</a:t>
            </a:r>
          </a:p>
          <a:p>
            <a:r>
              <a:rPr lang="en-US" sz="2000" dirty="0"/>
              <a:t>H1: (positive or negative residual correlation) or</a:t>
            </a:r>
          </a:p>
          <a:p>
            <a:r>
              <a:rPr lang="en-US" sz="2000" dirty="0"/>
              <a:t>H1: (negative residual correlation</a:t>
            </a:r>
          </a:p>
          <a:p>
            <a:endParaRPr lang="en-US" sz="2000" dirty="0"/>
          </a:p>
          <a:p>
            <a:r>
              <a:rPr lang="en-US" sz="2000" dirty="0"/>
              <a:t>The Durbin-Watson test assumes if there is autocorrelation then the model errors are generated from a first-order autoregressive process.</a:t>
            </a:r>
          </a:p>
          <a:p>
            <a:r>
              <a:rPr lang="en-US" sz="2000" dirty="0"/>
              <a:t>From R output for UK Driver Deaths</a:t>
            </a:r>
          </a:p>
          <a:p>
            <a:pPr>
              <a:spcBef>
                <a:spcPts val="0"/>
              </a:spcBef>
              <a:buFont typeface="Wingdings" panose="05000000000000000000" pitchFamily="2" charset="2"/>
              <a:buChar char="Ø"/>
            </a:pPr>
            <a:r>
              <a:rPr lang="en-US" sz="2000" dirty="0" err="1"/>
              <a:t>dwtest</a:t>
            </a:r>
            <a:r>
              <a:rPr lang="en-US" sz="2000" dirty="0"/>
              <a:t>(</a:t>
            </a:r>
            <a:r>
              <a:rPr lang="en-US" sz="2000" dirty="0" err="1"/>
              <a:t>Durbin_example</a:t>
            </a:r>
            <a:r>
              <a:rPr lang="en-US" sz="2000" dirty="0"/>
              <a:t>, order.by = NULL, alternative = c("</a:t>
            </a:r>
            <a:r>
              <a:rPr lang="en-US" sz="2000" dirty="0" err="1"/>
              <a:t>two.sided</a:t>
            </a:r>
            <a:r>
              <a:rPr lang="en-US" sz="2000" dirty="0"/>
              <a:t>"), </a:t>
            </a:r>
          </a:p>
          <a:p>
            <a:pPr marL="0" indent="0">
              <a:spcBef>
                <a:spcPts val="0"/>
              </a:spcBef>
              <a:buNone/>
            </a:pPr>
            <a:r>
              <a:rPr lang="en-US" sz="2000" dirty="0"/>
              <a:t>      exact = NULL, </a:t>
            </a:r>
            <a:r>
              <a:rPr lang="en-US" sz="2000" dirty="0" err="1"/>
              <a:t>tol</a:t>
            </a:r>
            <a:r>
              <a:rPr lang="en-US" sz="2000" dirty="0"/>
              <a:t> = 1e-10)</a:t>
            </a:r>
          </a:p>
          <a:p>
            <a:pPr marL="0" indent="0">
              <a:spcBef>
                <a:spcPts val="0"/>
              </a:spcBef>
              <a:buNone/>
            </a:pPr>
            <a:r>
              <a:rPr lang="en-US" sz="2000" dirty="0"/>
              <a:t>   Durbin-Watson test</a:t>
            </a:r>
          </a:p>
          <a:p>
            <a:pPr marL="0" indent="0">
              <a:spcBef>
                <a:spcPts val="0"/>
              </a:spcBef>
              <a:buNone/>
            </a:pPr>
            <a:r>
              <a:rPr lang="en-US" sz="2000" dirty="0"/>
              <a:t>   data:  </a:t>
            </a:r>
            <a:r>
              <a:rPr lang="en-US" sz="2000" dirty="0" err="1"/>
              <a:t>Durbin_example</a:t>
            </a:r>
            <a:endParaRPr lang="en-US" sz="2000" dirty="0"/>
          </a:p>
          <a:p>
            <a:pPr marL="0" indent="0">
              <a:spcBef>
                <a:spcPts val="0"/>
              </a:spcBef>
              <a:buNone/>
            </a:pPr>
            <a:r>
              <a:rPr lang="en-US" sz="2000" dirty="0"/>
              <a:t>   DW = 0.72733, p-value &lt; 2.2e-16</a:t>
            </a:r>
          </a:p>
          <a:p>
            <a:pPr marL="0" indent="0">
              <a:spcBef>
                <a:spcPts val="0"/>
              </a:spcBef>
              <a:buNone/>
            </a:pPr>
            <a:r>
              <a:rPr lang="en-US" sz="2000" dirty="0"/>
              <a:t>   alternative hypothesis: true autocorrelation is not 0</a:t>
            </a:r>
          </a:p>
          <a:p>
            <a:pPr marL="0" indent="0">
              <a:spcBef>
                <a:spcPts val="0"/>
              </a:spcBef>
              <a:buNone/>
            </a:pPr>
            <a:r>
              <a:rPr lang="en-US" sz="2000" dirty="0"/>
              <a:t> </a:t>
            </a:r>
          </a:p>
          <a:p>
            <a:endParaRPr lang="en-US" sz="2000" dirty="0"/>
          </a:p>
        </p:txBody>
      </p:sp>
      <p:sp>
        <p:nvSpPr>
          <p:cNvPr id="5" name="Slide Number Placeholder 4"/>
          <p:cNvSpPr>
            <a:spLocks noGrp="1"/>
          </p:cNvSpPr>
          <p:nvPr>
            <p:ph type="sldNum" sz="quarter" idx="12"/>
          </p:nvPr>
        </p:nvSpPr>
        <p:spPr/>
        <p:txBody>
          <a:bodyPr/>
          <a:lstStyle/>
          <a:p>
            <a:fld id="{4CA477ED-86B3-4E63-AAA0-BE43E71FE9FD}" type="slidenum">
              <a:rPr lang="en-US" smtClean="0"/>
              <a:t>10</a:t>
            </a:fld>
            <a:endParaRPr lang="en-US"/>
          </a:p>
        </p:txBody>
      </p:sp>
    </p:spTree>
    <p:extLst>
      <p:ext uri="{BB962C8B-B14F-4D97-AF65-F5344CB8AC3E}">
        <p14:creationId xmlns:p14="http://schemas.microsoft.com/office/powerpoint/2010/main" val="234758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63CCAC-ED93-47F9-97BB-DB13AD2CDCB5}"/>
              </a:ext>
            </a:extLst>
          </p:cNvPr>
          <p:cNvSpPr>
            <a:spLocks noGrp="1"/>
          </p:cNvSpPr>
          <p:nvPr>
            <p:ph type="sldNum" sz="quarter" idx="12"/>
          </p:nvPr>
        </p:nvSpPr>
        <p:spPr/>
        <p:txBody>
          <a:bodyPr/>
          <a:lstStyle/>
          <a:p>
            <a:fld id="{4CA477ED-86B3-4E63-AAA0-BE43E71FE9FD}" type="slidenum">
              <a:rPr lang="en-US" smtClean="0"/>
              <a:t>11</a:t>
            </a:fld>
            <a:endParaRPr lang="en-US"/>
          </a:p>
        </p:txBody>
      </p:sp>
      <p:sp>
        <p:nvSpPr>
          <p:cNvPr id="3" name="Rectangle 2">
            <a:extLst>
              <a:ext uri="{FF2B5EF4-FFF2-40B4-BE49-F238E27FC236}">
                <a16:creationId xmlns:a16="http://schemas.microsoft.com/office/drawing/2014/main" id="{720C5F75-BDF5-4BEC-944C-C4D358FC5131}"/>
              </a:ext>
            </a:extLst>
          </p:cNvPr>
          <p:cNvSpPr/>
          <p:nvPr/>
        </p:nvSpPr>
        <p:spPr>
          <a:xfrm>
            <a:off x="381000" y="1219200"/>
            <a:ext cx="7620000" cy="5078313"/>
          </a:xfrm>
          <a:prstGeom prst="rect">
            <a:avLst/>
          </a:prstGeom>
        </p:spPr>
        <p:txBody>
          <a:bodyPr wrap="square">
            <a:spAutoFit/>
          </a:bodyPr>
          <a:lstStyle/>
          <a:p>
            <a:r>
              <a:rPr lang="en-US" dirty="0"/>
              <a:t>library(faraway)</a:t>
            </a:r>
          </a:p>
          <a:p>
            <a:r>
              <a:rPr lang="en-US" dirty="0"/>
              <a:t>library(</a:t>
            </a:r>
            <a:r>
              <a:rPr lang="en-US" dirty="0" err="1"/>
              <a:t>lmtest</a:t>
            </a:r>
            <a:r>
              <a:rPr lang="en-US" dirty="0"/>
              <a:t>)</a:t>
            </a:r>
          </a:p>
          <a:p>
            <a:r>
              <a:rPr lang="en-US" dirty="0"/>
              <a:t>library(</a:t>
            </a:r>
            <a:r>
              <a:rPr lang="en-US" dirty="0" err="1"/>
              <a:t>timeSeries</a:t>
            </a:r>
            <a:r>
              <a:rPr lang="en-US" dirty="0"/>
              <a:t>)</a:t>
            </a:r>
          </a:p>
          <a:p>
            <a:r>
              <a:rPr lang="en-US" dirty="0"/>
              <a:t>windows(7,7)</a:t>
            </a:r>
          </a:p>
          <a:p>
            <a:r>
              <a:rPr lang="en-US" dirty="0"/>
              <a:t>#####</a:t>
            </a:r>
          </a:p>
          <a:p>
            <a:r>
              <a:rPr lang="en-US" dirty="0"/>
              <a:t>plot(</a:t>
            </a:r>
            <a:r>
              <a:rPr lang="en-US" dirty="0" err="1"/>
              <a:t>UKDriverDeaths</a:t>
            </a:r>
            <a:r>
              <a:rPr lang="en-US" dirty="0"/>
              <a:t>)</a:t>
            </a:r>
          </a:p>
          <a:p>
            <a:r>
              <a:rPr lang="en-US" dirty="0" err="1"/>
              <a:t>Durbin_example_data</a:t>
            </a:r>
            <a:r>
              <a:rPr lang="en-US" dirty="0"/>
              <a:t> &lt;- </a:t>
            </a:r>
            <a:r>
              <a:rPr lang="en-US" dirty="0" err="1"/>
              <a:t>data.frame</a:t>
            </a:r>
            <a:r>
              <a:rPr lang="en-US" dirty="0"/>
              <a:t>(</a:t>
            </a:r>
            <a:r>
              <a:rPr lang="en-US" dirty="0" err="1"/>
              <a:t>UKDriverDeaths</a:t>
            </a:r>
            <a:r>
              <a:rPr lang="en-US" dirty="0"/>
              <a:t>)</a:t>
            </a:r>
          </a:p>
          <a:p>
            <a:r>
              <a:rPr lang="en-US" dirty="0"/>
              <a:t>month &lt;- seq(1, 192, by=1) </a:t>
            </a:r>
          </a:p>
          <a:p>
            <a:endParaRPr lang="en-US" dirty="0"/>
          </a:p>
          <a:p>
            <a:r>
              <a:rPr lang="en-US" dirty="0" err="1"/>
              <a:t>Durbin_example_data</a:t>
            </a:r>
            <a:r>
              <a:rPr lang="en-US" dirty="0"/>
              <a:t> &lt;- </a:t>
            </a:r>
            <a:r>
              <a:rPr lang="en-US" dirty="0" err="1"/>
              <a:t>data.frame</a:t>
            </a:r>
            <a:r>
              <a:rPr lang="en-US" dirty="0"/>
              <a:t>(</a:t>
            </a:r>
            <a:r>
              <a:rPr lang="en-US" dirty="0" err="1"/>
              <a:t>cbind</a:t>
            </a:r>
            <a:r>
              <a:rPr lang="en-US" dirty="0"/>
              <a:t>(</a:t>
            </a:r>
            <a:r>
              <a:rPr lang="en-US" dirty="0" err="1"/>
              <a:t>month,Durbin_example_data</a:t>
            </a:r>
            <a:r>
              <a:rPr lang="en-US" dirty="0"/>
              <a:t>))</a:t>
            </a:r>
          </a:p>
          <a:p>
            <a:r>
              <a:rPr lang="en-US" dirty="0" err="1"/>
              <a:t>Durbin_example</a:t>
            </a:r>
            <a:r>
              <a:rPr lang="en-US" dirty="0"/>
              <a:t> &lt;- </a:t>
            </a:r>
            <a:r>
              <a:rPr lang="en-US" dirty="0" err="1"/>
              <a:t>lm</a:t>
            </a:r>
            <a:r>
              <a:rPr lang="en-US" dirty="0"/>
              <a:t>(</a:t>
            </a:r>
            <a:r>
              <a:rPr lang="en-US" dirty="0" err="1"/>
              <a:t>UKDriverDeaths</a:t>
            </a:r>
            <a:r>
              <a:rPr lang="en-US" dirty="0"/>
              <a:t> ~ </a:t>
            </a:r>
            <a:r>
              <a:rPr lang="en-US" dirty="0" err="1"/>
              <a:t>month,data</a:t>
            </a:r>
            <a:r>
              <a:rPr lang="en-US" dirty="0"/>
              <a:t>=</a:t>
            </a:r>
            <a:r>
              <a:rPr lang="en-US" dirty="0" err="1"/>
              <a:t>UKDriverDeaths</a:t>
            </a:r>
            <a:r>
              <a:rPr lang="en-US" dirty="0"/>
              <a:t>)</a:t>
            </a:r>
          </a:p>
          <a:p>
            <a:r>
              <a:rPr lang="en-US" dirty="0"/>
              <a:t>names(</a:t>
            </a:r>
            <a:r>
              <a:rPr lang="en-US" dirty="0" err="1"/>
              <a:t>Durbin_example</a:t>
            </a:r>
            <a:r>
              <a:rPr lang="en-US" dirty="0"/>
              <a:t>)</a:t>
            </a:r>
          </a:p>
          <a:p>
            <a:r>
              <a:rPr lang="en-US" dirty="0"/>
              <a:t>plot(x=</a:t>
            </a:r>
            <a:r>
              <a:rPr lang="en-US" dirty="0" err="1"/>
              <a:t>month,y</a:t>
            </a:r>
            <a:r>
              <a:rPr lang="en-US" dirty="0"/>
              <a:t>=</a:t>
            </a:r>
            <a:r>
              <a:rPr lang="en-US" dirty="0" err="1"/>
              <a:t>Durbin_example$residuals,type</a:t>
            </a:r>
            <a:r>
              <a:rPr lang="en-US" dirty="0"/>
              <a:t>="</a:t>
            </a:r>
            <a:r>
              <a:rPr lang="en-US" dirty="0" err="1"/>
              <a:t>b",main</a:t>
            </a:r>
            <a:r>
              <a:rPr lang="en-US" dirty="0"/>
              <a:t>="UK Driver Deaths:1969 through 1984")</a:t>
            </a:r>
          </a:p>
          <a:p>
            <a:r>
              <a:rPr lang="en-US" dirty="0" err="1"/>
              <a:t>abline</a:t>
            </a:r>
            <a:r>
              <a:rPr lang="en-US" dirty="0"/>
              <a:t>(h=0)</a:t>
            </a:r>
          </a:p>
          <a:p>
            <a:endParaRPr lang="en-US" dirty="0"/>
          </a:p>
          <a:p>
            <a:r>
              <a:rPr lang="en-US" dirty="0" err="1"/>
              <a:t>dwtest</a:t>
            </a:r>
            <a:r>
              <a:rPr lang="en-US" dirty="0"/>
              <a:t>(</a:t>
            </a:r>
            <a:r>
              <a:rPr lang="en-US" dirty="0" err="1"/>
              <a:t>Durbin_example</a:t>
            </a:r>
            <a:r>
              <a:rPr lang="en-US" dirty="0"/>
              <a:t>, order.by = NULL, alternative = c("</a:t>
            </a:r>
            <a:r>
              <a:rPr lang="en-US" dirty="0" err="1"/>
              <a:t>two.sided</a:t>
            </a:r>
            <a:r>
              <a:rPr lang="en-US" dirty="0"/>
              <a:t>"), exact = NULL, </a:t>
            </a:r>
            <a:r>
              <a:rPr lang="en-US" dirty="0" err="1"/>
              <a:t>tol</a:t>
            </a:r>
            <a:r>
              <a:rPr lang="en-US" dirty="0"/>
              <a:t> = 1e-10)</a:t>
            </a:r>
          </a:p>
        </p:txBody>
      </p:sp>
      <p:sp>
        <p:nvSpPr>
          <p:cNvPr id="4" name="TextBox 3">
            <a:extLst>
              <a:ext uri="{FF2B5EF4-FFF2-40B4-BE49-F238E27FC236}">
                <a16:creationId xmlns:a16="http://schemas.microsoft.com/office/drawing/2014/main" id="{0A0893AD-E2FD-4614-90AF-0B532E4C1FCB}"/>
              </a:ext>
            </a:extLst>
          </p:cNvPr>
          <p:cNvSpPr txBox="1"/>
          <p:nvPr/>
        </p:nvSpPr>
        <p:spPr>
          <a:xfrm>
            <a:off x="457200" y="445273"/>
            <a:ext cx="5181600" cy="369332"/>
          </a:xfrm>
          <a:prstGeom prst="rect">
            <a:avLst/>
          </a:prstGeom>
          <a:noFill/>
        </p:spPr>
        <p:txBody>
          <a:bodyPr wrap="square" rtlCol="0">
            <a:spAutoFit/>
          </a:bodyPr>
          <a:lstStyle/>
          <a:p>
            <a:r>
              <a:rPr lang="en-US" dirty="0"/>
              <a:t>R program for Durbin Watson</a:t>
            </a:r>
          </a:p>
        </p:txBody>
      </p:sp>
    </p:spTree>
    <p:extLst>
      <p:ext uri="{BB962C8B-B14F-4D97-AF65-F5344CB8AC3E}">
        <p14:creationId xmlns:p14="http://schemas.microsoft.com/office/powerpoint/2010/main" val="49720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39088-32D4-48C0-9566-FB5FE6152A4E}"/>
              </a:ext>
            </a:extLst>
          </p:cNvPr>
          <p:cNvSpPr>
            <a:spLocks noGrp="1"/>
          </p:cNvSpPr>
          <p:nvPr>
            <p:ph type="sldNum" sz="quarter" idx="12"/>
          </p:nvPr>
        </p:nvSpPr>
        <p:spPr/>
        <p:txBody>
          <a:bodyPr/>
          <a:lstStyle/>
          <a:p>
            <a:fld id="{4CA477ED-86B3-4E63-AAA0-BE43E71FE9FD}" type="slidenum">
              <a:rPr lang="en-US" smtClean="0"/>
              <a:t>12</a:t>
            </a:fld>
            <a:endParaRPr lang="en-US"/>
          </a:p>
        </p:txBody>
      </p:sp>
      <p:pic>
        <p:nvPicPr>
          <p:cNvPr id="3" name="Picture 2">
            <a:extLst>
              <a:ext uri="{FF2B5EF4-FFF2-40B4-BE49-F238E27FC236}">
                <a16:creationId xmlns:a16="http://schemas.microsoft.com/office/drawing/2014/main" id="{9B76A9D7-A15F-4FC0-A604-EAC149676208}"/>
              </a:ext>
            </a:extLst>
          </p:cNvPr>
          <p:cNvPicPr>
            <a:picLocks noChangeAspect="1"/>
          </p:cNvPicPr>
          <p:nvPr/>
        </p:nvPicPr>
        <p:blipFill>
          <a:blip r:embed="rId2"/>
          <a:stretch>
            <a:fillRect/>
          </a:stretch>
        </p:blipFill>
        <p:spPr>
          <a:xfrm>
            <a:off x="437710" y="217810"/>
            <a:ext cx="8020490" cy="6259190"/>
          </a:xfrm>
          <a:prstGeom prst="rect">
            <a:avLst/>
          </a:prstGeom>
        </p:spPr>
      </p:pic>
    </p:spTree>
    <p:extLst>
      <p:ext uri="{BB962C8B-B14F-4D97-AF65-F5344CB8AC3E}">
        <p14:creationId xmlns:p14="http://schemas.microsoft.com/office/powerpoint/2010/main" val="109105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9A1DA-DE23-43A5-B351-C57460097833}"/>
              </a:ext>
            </a:extLst>
          </p:cNvPr>
          <p:cNvSpPr>
            <a:spLocks noGrp="1"/>
          </p:cNvSpPr>
          <p:nvPr>
            <p:ph type="sldNum" sz="quarter" idx="12"/>
          </p:nvPr>
        </p:nvSpPr>
        <p:spPr/>
        <p:txBody>
          <a:bodyPr/>
          <a:lstStyle/>
          <a:p>
            <a:fld id="{4CA477ED-86B3-4E63-AAA0-BE43E71FE9FD}" type="slidenum">
              <a:rPr lang="en-US" smtClean="0"/>
              <a:t>13</a:t>
            </a:fld>
            <a:endParaRPr lang="en-US"/>
          </a:p>
        </p:txBody>
      </p:sp>
      <p:pic>
        <p:nvPicPr>
          <p:cNvPr id="3" name="Picture 2">
            <a:extLst>
              <a:ext uri="{FF2B5EF4-FFF2-40B4-BE49-F238E27FC236}">
                <a16:creationId xmlns:a16="http://schemas.microsoft.com/office/drawing/2014/main" id="{773F34DD-3E37-4C8E-AE61-2C73480E3A27}"/>
              </a:ext>
            </a:extLst>
          </p:cNvPr>
          <p:cNvPicPr>
            <a:picLocks noChangeAspect="1"/>
          </p:cNvPicPr>
          <p:nvPr/>
        </p:nvPicPr>
        <p:blipFill>
          <a:blip r:embed="rId2"/>
          <a:stretch>
            <a:fillRect/>
          </a:stretch>
        </p:blipFill>
        <p:spPr>
          <a:xfrm>
            <a:off x="304799" y="304800"/>
            <a:ext cx="6781801" cy="5076586"/>
          </a:xfrm>
          <a:prstGeom prst="rect">
            <a:avLst/>
          </a:prstGeom>
        </p:spPr>
      </p:pic>
      <p:sp>
        <p:nvSpPr>
          <p:cNvPr id="4" name="TextBox 3">
            <a:extLst>
              <a:ext uri="{FF2B5EF4-FFF2-40B4-BE49-F238E27FC236}">
                <a16:creationId xmlns:a16="http://schemas.microsoft.com/office/drawing/2014/main" id="{48CAB70B-53DF-4015-810E-953A20531901}"/>
              </a:ext>
            </a:extLst>
          </p:cNvPr>
          <p:cNvSpPr txBox="1"/>
          <p:nvPr/>
        </p:nvSpPr>
        <p:spPr>
          <a:xfrm>
            <a:off x="7391400" y="1066800"/>
            <a:ext cx="1447800" cy="923330"/>
          </a:xfrm>
          <a:prstGeom prst="rect">
            <a:avLst/>
          </a:prstGeom>
          <a:noFill/>
        </p:spPr>
        <p:txBody>
          <a:bodyPr wrap="square" rtlCol="0">
            <a:spAutoFit/>
          </a:bodyPr>
          <a:lstStyle/>
          <a:p>
            <a:r>
              <a:rPr lang="en-US" dirty="0"/>
              <a:t>All observations are used</a:t>
            </a:r>
          </a:p>
        </p:txBody>
      </p:sp>
    </p:spTree>
    <p:extLst>
      <p:ext uri="{BB962C8B-B14F-4D97-AF65-F5344CB8AC3E}">
        <p14:creationId xmlns:p14="http://schemas.microsoft.com/office/powerpoint/2010/main" val="127978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10367F-0457-426E-8B59-333A37B7A2E3}"/>
              </a:ext>
            </a:extLst>
          </p:cNvPr>
          <p:cNvSpPr>
            <a:spLocks noGrp="1"/>
          </p:cNvSpPr>
          <p:nvPr>
            <p:ph type="sldNum" sz="quarter" idx="12"/>
          </p:nvPr>
        </p:nvSpPr>
        <p:spPr/>
        <p:txBody>
          <a:bodyPr/>
          <a:lstStyle/>
          <a:p>
            <a:fld id="{4CA477ED-86B3-4E63-AAA0-BE43E71FE9FD}" type="slidenum">
              <a:rPr lang="en-US" smtClean="0"/>
              <a:t>14</a:t>
            </a:fld>
            <a:endParaRPr lang="en-US"/>
          </a:p>
        </p:txBody>
      </p:sp>
      <p:pic>
        <p:nvPicPr>
          <p:cNvPr id="3" name="Picture 2">
            <a:extLst>
              <a:ext uri="{FF2B5EF4-FFF2-40B4-BE49-F238E27FC236}">
                <a16:creationId xmlns:a16="http://schemas.microsoft.com/office/drawing/2014/main" id="{C916D3B2-A7D9-461D-BB83-5C378A0B8309}"/>
              </a:ext>
            </a:extLst>
          </p:cNvPr>
          <p:cNvPicPr>
            <a:picLocks noChangeAspect="1"/>
          </p:cNvPicPr>
          <p:nvPr/>
        </p:nvPicPr>
        <p:blipFill>
          <a:blip r:embed="rId2"/>
          <a:stretch>
            <a:fillRect/>
          </a:stretch>
        </p:blipFill>
        <p:spPr>
          <a:xfrm>
            <a:off x="9939" y="76200"/>
            <a:ext cx="4648200" cy="6013313"/>
          </a:xfrm>
          <a:prstGeom prst="rect">
            <a:avLst/>
          </a:prstGeom>
        </p:spPr>
      </p:pic>
      <p:pic>
        <p:nvPicPr>
          <p:cNvPr id="4" name="Picture 3">
            <a:extLst>
              <a:ext uri="{FF2B5EF4-FFF2-40B4-BE49-F238E27FC236}">
                <a16:creationId xmlns:a16="http://schemas.microsoft.com/office/drawing/2014/main" id="{03457722-848E-4EEC-9C7C-1DCC7A0B62CD}"/>
              </a:ext>
            </a:extLst>
          </p:cNvPr>
          <p:cNvPicPr>
            <a:picLocks noChangeAspect="1"/>
          </p:cNvPicPr>
          <p:nvPr/>
        </p:nvPicPr>
        <p:blipFill>
          <a:blip r:embed="rId3"/>
          <a:stretch>
            <a:fillRect/>
          </a:stretch>
        </p:blipFill>
        <p:spPr>
          <a:xfrm>
            <a:off x="4495800" y="533400"/>
            <a:ext cx="4453760" cy="1143000"/>
          </a:xfrm>
          <a:prstGeom prst="rect">
            <a:avLst/>
          </a:prstGeom>
        </p:spPr>
      </p:pic>
      <p:pic>
        <p:nvPicPr>
          <p:cNvPr id="5" name="Picture 4">
            <a:extLst>
              <a:ext uri="{FF2B5EF4-FFF2-40B4-BE49-F238E27FC236}">
                <a16:creationId xmlns:a16="http://schemas.microsoft.com/office/drawing/2014/main" id="{AEDCDCA9-FA1C-412D-A99D-C30FFEF66193}"/>
              </a:ext>
            </a:extLst>
          </p:cNvPr>
          <p:cNvPicPr>
            <a:picLocks noChangeAspect="1"/>
          </p:cNvPicPr>
          <p:nvPr/>
        </p:nvPicPr>
        <p:blipFill>
          <a:blip r:embed="rId4"/>
          <a:stretch>
            <a:fillRect/>
          </a:stretch>
        </p:blipFill>
        <p:spPr>
          <a:xfrm>
            <a:off x="4876800" y="2093181"/>
            <a:ext cx="4395597" cy="499915"/>
          </a:xfrm>
          <a:prstGeom prst="rect">
            <a:avLst/>
          </a:prstGeom>
        </p:spPr>
      </p:pic>
      <p:sp>
        <p:nvSpPr>
          <p:cNvPr id="6" name="TextBox 5">
            <a:extLst>
              <a:ext uri="{FF2B5EF4-FFF2-40B4-BE49-F238E27FC236}">
                <a16:creationId xmlns:a16="http://schemas.microsoft.com/office/drawing/2014/main" id="{B9BAE07A-3858-43B8-8EDA-1DFD14C5FB8D}"/>
              </a:ext>
            </a:extLst>
          </p:cNvPr>
          <p:cNvSpPr txBox="1"/>
          <p:nvPr/>
        </p:nvSpPr>
        <p:spPr>
          <a:xfrm>
            <a:off x="4495800" y="2971800"/>
            <a:ext cx="4343400" cy="646331"/>
          </a:xfrm>
          <a:prstGeom prst="rect">
            <a:avLst/>
          </a:prstGeom>
          <a:noFill/>
        </p:spPr>
        <p:txBody>
          <a:bodyPr wrap="square" rtlCol="0">
            <a:spAutoFit/>
          </a:bodyPr>
          <a:lstStyle/>
          <a:p>
            <a:r>
              <a:rPr lang="en-US" dirty="0">
                <a:solidFill>
                  <a:srgbClr val="FF0000"/>
                </a:solidFill>
              </a:rPr>
              <a:t>See Exercise 10.6 in textbook</a:t>
            </a:r>
          </a:p>
          <a:p>
            <a:r>
              <a:rPr lang="en-US" dirty="0">
                <a:solidFill>
                  <a:srgbClr val="FF0000"/>
                </a:solidFill>
              </a:rPr>
              <a:t>Also see Exercise10_6_Answer.pdf in Canvas</a:t>
            </a:r>
          </a:p>
        </p:txBody>
      </p:sp>
    </p:spTree>
    <p:extLst>
      <p:ext uri="{BB962C8B-B14F-4D97-AF65-F5344CB8AC3E}">
        <p14:creationId xmlns:p14="http://schemas.microsoft.com/office/powerpoint/2010/main" val="82676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960D7-B2B6-4CE3-846E-45A8BD03779E}"/>
              </a:ext>
            </a:extLst>
          </p:cNvPr>
          <p:cNvSpPr>
            <a:spLocks noGrp="1"/>
          </p:cNvSpPr>
          <p:nvPr>
            <p:ph type="sldNum" sz="quarter" idx="12"/>
          </p:nvPr>
        </p:nvSpPr>
        <p:spPr/>
        <p:txBody>
          <a:bodyPr/>
          <a:lstStyle/>
          <a:p>
            <a:fld id="{4CA477ED-86B3-4E63-AAA0-BE43E71FE9FD}" type="slidenum">
              <a:rPr lang="en-US" smtClean="0"/>
              <a:t>15</a:t>
            </a:fld>
            <a:endParaRPr lang="en-US"/>
          </a:p>
        </p:txBody>
      </p:sp>
      <p:pic>
        <p:nvPicPr>
          <p:cNvPr id="3" name="Picture 2">
            <a:extLst>
              <a:ext uri="{FF2B5EF4-FFF2-40B4-BE49-F238E27FC236}">
                <a16:creationId xmlns:a16="http://schemas.microsoft.com/office/drawing/2014/main" id="{8F1A3077-48DC-4DCA-9E58-94986A61A0C3}"/>
              </a:ext>
            </a:extLst>
          </p:cNvPr>
          <p:cNvPicPr>
            <a:picLocks noChangeAspect="1"/>
          </p:cNvPicPr>
          <p:nvPr/>
        </p:nvPicPr>
        <p:blipFill>
          <a:blip r:embed="rId2"/>
          <a:stretch>
            <a:fillRect/>
          </a:stretch>
        </p:blipFill>
        <p:spPr>
          <a:xfrm>
            <a:off x="228600" y="304799"/>
            <a:ext cx="7239000" cy="3898641"/>
          </a:xfrm>
          <a:prstGeom prst="rect">
            <a:avLst/>
          </a:prstGeom>
        </p:spPr>
      </p:pic>
      <p:sp>
        <p:nvSpPr>
          <p:cNvPr id="4" name="TextBox 3">
            <a:extLst>
              <a:ext uri="{FF2B5EF4-FFF2-40B4-BE49-F238E27FC236}">
                <a16:creationId xmlns:a16="http://schemas.microsoft.com/office/drawing/2014/main" id="{8DF526DA-66A0-4BF0-94C3-E512553A2515}"/>
              </a:ext>
            </a:extLst>
          </p:cNvPr>
          <p:cNvSpPr txBox="1"/>
          <p:nvPr/>
        </p:nvSpPr>
        <p:spPr>
          <a:xfrm>
            <a:off x="3810000" y="4203440"/>
            <a:ext cx="3886200" cy="646331"/>
          </a:xfrm>
          <a:prstGeom prst="rect">
            <a:avLst/>
          </a:prstGeom>
          <a:noFill/>
        </p:spPr>
        <p:txBody>
          <a:bodyPr wrap="square" rtlCol="0">
            <a:spAutoFit/>
          </a:bodyPr>
          <a:lstStyle/>
          <a:p>
            <a:r>
              <a:rPr lang="en-US" dirty="0"/>
              <a:t>These measures assume </a:t>
            </a:r>
            <a:r>
              <a:rPr lang="en-US" dirty="0" err="1"/>
              <a:t>y</a:t>
            </a:r>
            <a:r>
              <a:rPr lang="en-US" baseline="-25000" dirty="0" err="1"/>
              <a:t>t</a:t>
            </a:r>
            <a:r>
              <a:rPr lang="en-US" dirty="0"/>
              <a:t> for the forecasted years are available.</a:t>
            </a:r>
          </a:p>
        </p:txBody>
      </p:sp>
    </p:spTree>
    <p:extLst>
      <p:ext uri="{BB962C8B-B14F-4D97-AF65-F5344CB8AC3E}">
        <p14:creationId xmlns:p14="http://schemas.microsoft.com/office/powerpoint/2010/main" val="169173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5BA46-1A7B-41D0-A712-18D42C81327E}"/>
              </a:ext>
            </a:extLst>
          </p:cNvPr>
          <p:cNvSpPr txBox="1"/>
          <p:nvPr/>
        </p:nvSpPr>
        <p:spPr>
          <a:xfrm>
            <a:off x="628650" y="365126"/>
            <a:ext cx="7886700" cy="6461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Forecasting: The Regression Approach</a:t>
            </a:r>
          </a:p>
        </p:txBody>
      </p:sp>
      <p:sp>
        <p:nvSpPr>
          <p:cNvPr id="4" name="TextBox 3">
            <a:extLst>
              <a:ext uri="{FF2B5EF4-FFF2-40B4-BE49-F238E27FC236}">
                <a16:creationId xmlns:a16="http://schemas.microsoft.com/office/drawing/2014/main" id="{B4869B4E-0888-40B6-A50F-4F3A2ADA2602}"/>
              </a:ext>
            </a:extLst>
          </p:cNvPr>
          <p:cNvSpPr txBox="1"/>
          <p:nvPr/>
        </p:nvSpPr>
        <p:spPr>
          <a:xfrm>
            <a:off x="641210" y="1080362"/>
            <a:ext cx="3257550" cy="4351338"/>
          </a:xfrm>
          <a:prstGeom prst="rect">
            <a:avLst/>
          </a:prstGeom>
        </p:spPr>
        <p:txBody>
          <a:bodyPr vert="horz" lIns="91440" tIns="45720" rIns="91440" bIns="45720" rtlCol="0">
            <a:normAutofit/>
          </a:bodyPr>
          <a:lstStyle/>
          <a:p>
            <a:pPr>
              <a:lnSpc>
                <a:spcPct val="90000"/>
              </a:lnSpc>
              <a:spcAft>
                <a:spcPts val="600"/>
              </a:spcAft>
            </a:pPr>
            <a:r>
              <a:rPr lang="en-US" sz="1700" dirty="0"/>
              <a:t>Exercise 10.8 (8</a:t>
            </a:r>
            <a:r>
              <a:rPr lang="en-US" sz="1700" baseline="30000" dirty="0"/>
              <a:t>th</a:t>
            </a:r>
            <a:r>
              <a:rPr lang="en-US" sz="1700" dirty="0"/>
              <a:t> edition) Mortgage interest rates Data consist of annual average mortgage interest rates for conventional,  fixed-rate, 30-year loans for 1995-2017 </a:t>
            </a:r>
          </a:p>
        </p:txBody>
      </p:sp>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4CA477ED-86B3-4E63-AAA0-BE43E71FE9FD}" type="slidenum">
              <a:rPr lang="en-US" smtClean="0">
                <a:solidFill>
                  <a:prstClr val="black">
                    <a:tint val="75000"/>
                  </a:prstClr>
                </a:solidFill>
                <a:latin typeface="Calibri" panose="020F0502020204030204"/>
              </a:rPr>
              <a:pPr>
                <a:spcAft>
                  <a:spcPts val="600"/>
                </a:spcAft>
                <a:defRPr/>
              </a:pPr>
              <a:t>16</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48A1606F-77E6-44C7-B07D-0CF21CEEC26D}"/>
              </a:ext>
            </a:extLst>
          </p:cNvPr>
          <p:cNvPicPr>
            <a:picLocks noChangeAspect="1"/>
          </p:cNvPicPr>
          <p:nvPr/>
        </p:nvPicPr>
        <p:blipFill>
          <a:blip r:embed="rId2"/>
          <a:stretch>
            <a:fillRect/>
          </a:stretch>
        </p:blipFill>
        <p:spPr>
          <a:xfrm>
            <a:off x="366944" y="2697163"/>
            <a:ext cx="3525954" cy="4024312"/>
          </a:xfrm>
          <a:prstGeom prst="rect">
            <a:avLst/>
          </a:prstGeom>
        </p:spPr>
      </p:pic>
      <p:sp>
        <p:nvSpPr>
          <p:cNvPr id="7" name="TextBox 6">
            <a:extLst>
              <a:ext uri="{FF2B5EF4-FFF2-40B4-BE49-F238E27FC236}">
                <a16:creationId xmlns:a16="http://schemas.microsoft.com/office/drawing/2014/main" id="{6414A0B7-7134-462D-BB88-1CDE1B5477CB}"/>
              </a:ext>
            </a:extLst>
          </p:cNvPr>
          <p:cNvSpPr txBox="1"/>
          <p:nvPr/>
        </p:nvSpPr>
        <p:spPr>
          <a:xfrm>
            <a:off x="4391130" y="1707003"/>
            <a:ext cx="4724400" cy="3754874"/>
          </a:xfrm>
          <a:prstGeom prst="rect">
            <a:avLst/>
          </a:prstGeom>
          <a:noFill/>
        </p:spPr>
        <p:txBody>
          <a:bodyPr wrap="square" rtlCol="0">
            <a:spAutoFit/>
          </a:bodyPr>
          <a:lstStyle/>
          <a:p>
            <a:r>
              <a:rPr lang="en-US" sz="1400" dirty="0">
                <a:latin typeface="Calibri" panose="020F0502020204030204" pitchFamily="34" charset="0"/>
              </a:rPr>
              <a:t>Call:</a:t>
            </a:r>
          </a:p>
          <a:p>
            <a:r>
              <a:rPr lang="en-US" sz="1400" dirty="0" err="1">
                <a:latin typeface="Calibri" panose="020F0502020204030204" pitchFamily="34" charset="0"/>
              </a:rPr>
              <a:t>lm</a:t>
            </a:r>
            <a:r>
              <a:rPr lang="en-US" sz="1400" dirty="0">
                <a:latin typeface="Calibri" panose="020F0502020204030204" pitchFamily="34" charset="0"/>
              </a:rPr>
              <a:t>(formula = RATE ~ YEAR, data = </a:t>
            </a:r>
            <a:r>
              <a:rPr lang="en-US" sz="1400" dirty="0" err="1">
                <a:latin typeface="Calibri" panose="020F0502020204030204" pitchFamily="34" charset="0"/>
              </a:rPr>
              <a:t>IntRate_df</a:t>
            </a:r>
            <a:r>
              <a:rPr lang="en-US" sz="1400" dirty="0">
                <a:latin typeface="Calibri" panose="020F0502020204030204" pitchFamily="34" charset="0"/>
              </a:rPr>
              <a:t>)</a:t>
            </a:r>
          </a:p>
          <a:p>
            <a:endParaRPr lang="en-US" sz="1400" dirty="0">
              <a:latin typeface="Calibri" panose="020F0502020204030204" pitchFamily="34" charset="0"/>
            </a:endParaRPr>
          </a:p>
          <a:p>
            <a:r>
              <a:rPr lang="en-US" sz="1400" dirty="0">
                <a:latin typeface="Calibri" panose="020F0502020204030204" pitchFamily="34" charset="0"/>
              </a:rPr>
              <a:t>Residuals:</a:t>
            </a:r>
          </a:p>
          <a:p>
            <a:r>
              <a:rPr lang="en-US" sz="1400" dirty="0">
                <a:latin typeface="Calibri" panose="020F0502020204030204" pitchFamily="34" charset="0"/>
              </a:rPr>
              <a:t>     Min       1Q   Median       3Q      Max </a:t>
            </a:r>
          </a:p>
          <a:p>
            <a:r>
              <a:rPr lang="en-US" sz="1400" dirty="0">
                <a:latin typeface="Calibri" panose="020F0502020204030204" pitchFamily="34" charset="0"/>
              </a:rPr>
              <a:t>-0.86366 -0.26926 -0.08014  0.15648  1.00148 </a:t>
            </a:r>
          </a:p>
          <a:p>
            <a:endParaRPr lang="en-US" sz="1400" dirty="0">
              <a:latin typeface="Calibri" panose="020F0502020204030204" pitchFamily="34" charset="0"/>
            </a:endParaRPr>
          </a:p>
          <a:p>
            <a:r>
              <a:rPr lang="en-US" sz="1400" dirty="0">
                <a:latin typeface="Calibri" panose="020F0502020204030204" pitchFamily="34" charset="0"/>
              </a:rPr>
              <a:t>Coefficients:</a:t>
            </a:r>
          </a:p>
          <a:p>
            <a:r>
              <a:rPr lang="en-US" sz="1400" dirty="0">
                <a:latin typeface="Calibri" panose="020F0502020204030204" pitchFamily="34" charset="0"/>
              </a:rPr>
              <a:t>             Estimate Std. Error t value </a:t>
            </a:r>
            <a:r>
              <a:rPr lang="en-US" sz="1400" dirty="0" err="1">
                <a:latin typeface="Calibri" panose="020F0502020204030204" pitchFamily="34" charset="0"/>
              </a:rPr>
              <a:t>Pr</a:t>
            </a:r>
            <a:r>
              <a:rPr lang="en-US" sz="1400" dirty="0">
                <a:latin typeface="Calibri" panose="020F0502020204030204" pitchFamily="34" charset="0"/>
              </a:rPr>
              <a:t>(&gt;|t|)    </a:t>
            </a:r>
          </a:p>
          <a:p>
            <a:r>
              <a:rPr lang="en-US" sz="1400" dirty="0">
                <a:latin typeface="Calibri" panose="020F0502020204030204" pitchFamily="34" charset="0"/>
              </a:rPr>
              <a:t>(Intercept) </a:t>
            </a:r>
            <a:r>
              <a:rPr lang="en-US" sz="1400" b="1" dirty="0">
                <a:latin typeface="Calibri" panose="020F0502020204030204" pitchFamily="34" charset="0"/>
              </a:rPr>
              <a:t>427.85879</a:t>
            </a:r>
            <a:r>
              <a:rPr lang="en-US" sz="1400" dirty="0">
                <a:latin typeface="Calibri" panose="020F0502020204030204" pitchFamily="34" charset="0"/>
              </a:rPr>
              <a:t>   29.46600   14.52 2.01e-12 ***</a:t>
            </a:r>
          </a:p>
          <a:p>
            <a:r>
              <a:rPr lang="en-US" sz="1400" dirty="0">
                <a:latin typeface="Calibri" panose="020F0502020204030204" pitchFamily="34" charset="0"/>
              </a:rPr>
              <a:t>YEAR              </a:t>
            </a:r>
            <a:r>
              <a:rPr lang="en-US" sz="1400" b="1" dirty="0">
                <a:latin typeface="Calibri" panose="020F0502020204030204" pitchFamily="34" charset="0"/>
              </a:rPr>
              <a:t>-0.21041    </a:t>
            </a:r>
            <a:r>
              <a:rPr lang="en-US" sz="1400" dirty="0">
                <a:latin typeface="Calibri" panose="020F0502020204030204" pitchFamily="34" charset="0"/>
              </a:rPr>
              <a:t>0.01469    -14.32 2.61e-12 ***</a:t>
            </a:r>
          </a:p>
          <a:p>
            <a:r>
              <a:rPr lang="en-US" sz="1400" dirty="0">
                <a:latin typeface="Calibri" panose="020F0502020204030204" pitchFamily="34" charset="0"/>
              </a:rPr>
              <a:t>---</a:t>
            </a:r>
          </a:p>
          <a:p>
            <a:r>
              <a:rPr lang="en-US" sz="1400" dirty="0" err="1">
                <a:latin typeface="Calibri" panose="020F0502020204030204" pitchFamily="34" charset="0"/>
              </a:rPr>
              <a:t>Signif</a:t>
            </a:r>
            <a:r>
              <a:rPr lang="en-US" sz="1400" dirty="0">
                <a:latin typeface="Calibri" panose="020F0502020204030204" pitchFamily="34" charset="0"/>
              </a:rPr>
              <a:t>. codes:  0 ‘***’ 0.001 ‘**’ 0.01 ‘*’ 0.05 ‘.’ 0.1 ‘ ’ 1</a:t>
            </a:r>
          </a:p>
          <a:p>
            <a:endParaRPr lang="en-US" sz="1400" dirty="0">
              <a:latin typeface="Calibri" panose="020F0502020204030204" pitchFamily="34" charset="0"/>
            </a:endParaRPr>
          </a:p>
          <a:p>
            <a:r>
              <a:rPr lang="en-US" sz="1400" dirty="0">
                <a:latin typeface="Calibri" panose="020F0502020204030204" pitchFamily="34" charset="0"/>
              </a:rPr>
              <a:t>Residual standard error: 0.4673 on 21 degrees of freedom</a:t>
            </a:r>
          </a:p>
          <a:p>
            <a:r>
              <a:rPr lang="en-US" sz="1400" dirty="0">
                <a:latin typeface="Calibri" panose="020F0502020204030204" pitchFamily="34" charset="0"/>
              </a:rPr>
              <a:t>Multiple R-squared:  0.9072,    Adjusted R-squared:  0.9027 </a:t>
            </a:r>
          </a:p>
          <a:p>
            <a:r>
              <a:rPr lang="en-US" sz="1400" dirty="0">
                <a:latin typeface="Calibri" panose="020F0502020204030204" pitchFamily="34" charset="0"/>
              </a:rPr>
              <a:t>F-statistic: 205.2 on 1 and 21 DF,  p-value: 2.609e-12</a:t>
            </a:r>
            <a:endParaRPr lang="en-US" sz="1600" dirty="0">
              <a:latin typeface="Calibri" panose="020F0502020204030204" pitchFamily="34" charset="0"/>
            </a:endParaRPr>
          </a:p>
        </p:txBody>
      </p:sp>
    </p:spTree>
    <p:extLst>
      <p:ext uri="{BB962C8B-B14F-4D97-AF65-F5344CB8AC3E}">
        <p14:creationId xmlns:p14="http://schemas.microsoft.com/office/powerpoint/2010/main" val="187887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17</a:t>
            </a:fld>
            <a:endParaRPr lang="en-US"/>
          </a:p>
        </p:txBody>
      </p:sp>
      <p:sp>
        <p:nvSpPr>
          <p:cNvPr id="3" name="Rectangle 2">
            <a:extLst>
              <a:ext uri="{FF2B5EF4-FFF2-40B4-BE49-F238E27FC236}">
                <a16:creationId xmlns:a16="http://schemas.microsoft.com/office/drawing/2014/main" id="{B267FA9D-9E8B-4892-8ED6-AB80269387A6}"/>
              </a:ext>
            </a:extLst>
          </p:cNvPr>
          <p:cNvSpPr/>
          <p:nvPr/>
        </p:nvSpPr>
        <p:spPr>
          <a:xfrm>
            <a:off x="304800" y="533400"/>
            <a:ext cx="2653612" cy="369332"/>
          </a:xfrm>
          <a:prstGeom prst="rect">
            <a:avLst/>
          </a:prstGeom>
        </p:spPr>
        <p:txBody>
          <a:bodyPr wrap="none">
            <a:spAutoFit/>
          </a:bodyPr>
          <a:lstStyle/>
          <a:p>
            <a:r>
              <a:rPr lang="en-US" b="1" dirty="0"/>
              <a:t>Exercise 10.8 (Continued) </a:t>
            </a:r>
          </a:p>
        </p:txBody>
      </p:sp>
      <p:sp>
        <p:nvSpPr>
          <p:cNvPr id="4" name="Rectangle 3">
            <a:extLst>
              <a:ext uri="{FF2B5EF4-FFF2-40B4-BE49-F238E27FC236}">
                <a16:creationId xmlns:a16="http://schemas.microsoft.com/office/drawing/2014/main" id="{282540E1-E78B-4509-8D2D-F96778CDED2B}"/>
              </a:ext>
            </a:extLst>
          </p:cNvPr>
          <p:cNvSpPr/>
          <p:nvPr/>
        </p:nvSpPr>
        <p:spPr>
          <a:xfrm>
            <a:off x="457200" y="990600"/>
            <a:ext cx="7772400" cy="4401205"/>
          </a:xfrm>
          <a:prstGeom prst="rect">
            <a:avLst/>
          </a:prstGeom>
        </p:spPr>
        <p:txBody>
          <a:bodyPr wrap="square">
            <a:spAutoFit/>
          </a:bodyPr>
          <a:lstStyle/>
          <a:p>
            <a:r>
              <a:rPr lang="en-US" sz="1400" dirty="0"/>
              <a:t>&gt; </a:t>
            </a:r>
            <a:r>
              <a:rPr lang="en-US" sz="1400" dirty="0" err="1"/>
              <a:t>lmod</a:t>
            </a:r>
            <a:r>
              <a:rPr lang="en-US" sz="1400" dirty="0"/>
              <a:t> &lt;- </a:t>
            </a:r>
            <a:r>
              <a:rPr lang="en-US" sz="1400" dirty="0" err="1"/>
              <a:t>lm</a:t>
            </a:r>
            <a:r>
              <a:rPr lang="en-US" sz="1400" dirty="0"/>
              <a:t>(RATE ~ </a:t>
            </a:r>
            <a:r>
              <a:rPr lang="en-US" sz="1400" dirty="0" err="1"/>
              <a:t>YEAR,data</a:t>
            </a:r>
            <a:r>
              <a:rPr lang="en-US" sz="1400" dirty="0"/>
              <a:t>=</a:t>
            </a:r>
            <a:r>
              <a:rPr lang="en-US" sz="1400" dirty="0" err="1"/>
              <a:t>IntRate_df</a:t>
            </a:r>
            <a:r>
              <a:rPr lang="en-US" sz="1400" dirty="0"/>
              <a:t>)</a:t>
            </a:r>
          </a:p>
          <a:p>
            <a:r>
              <a:rPr lang="en-US" sz="1400" dirty="0"/>
              <a:t>&gt; </a:t>
            </a:r>
            <a:r>
              <a:rPr lang="en-US" sz="1400" dirty="0" err="1"/>
              <a:t>lmod$fitted</a:t>
            </a:r>
            <a:r>
              <a:rPr lang="en-US" sz="1400" dirty="0"/>
              <a:t>[23] #Fit at 2017</a:t>
            </a:r>
          </a:p>
          <a:p>
            <a:r>
              <a:rPr lang="en-US" sz="1400" dirty="0"/>
              <a:t>     23 </a:t>
            </a:r>
          </a:p>
          <a:p>
            <a:r>
              <a:rPr lang="en-US" sz="1400" b="1" dirty="0">
                <a:solidFill>
                  <a:srgbClr val="FF0000"/>
                </a:solidFill>
              </a:rPr>
              <a:t>3.47163</a:t>
            </a:r>
            <a:r>
              <a:rPr lang="en-US" sz="1400" b="1" dirty="0"/>
              <a:t> </a:t>
            </a:r>
          </a:p>
          <a:p>
            <a:r>
              <a:rPr lang="en-US" sz="1400" dirty="0"/>
              <a:t>&gt; </a:t>
            </a:r>
          </a:p>
          <a:p>
            <a:r>
              <a:rPr lang="en-US" sz="1400" dirty="0"/>
              <a:t>&gt; #compute predictions at 2018 and 2019 using typical regression approach</a:t>
            </a:r>
          </a:p>
          <a:p>
            <a:r>
              <a:rPr lang="en-US" sz="1400" dirty="0"/>
              <a:t>&gt; </a:t>
            </a:r>
            <a:r>
              <a:rPr lang="en-US" sz="1400" dirty="0" err="1"/>
              <a:t>forecast_y</a:t>
            </a:r>
            <a:r>
              <a:rPr lang="en-US" sz="1400" dirty="0"/>
              <a:t> &lt;- </a:t>
            </a:r>
            <a:r>
              <a:rPr lang="en-US" sz="1400" dirty="0" err="1"/>
              <a:t>data.frame</a:t>
            </a:r>
            <a:r>
              <a:rPr lang="en-US" sz="1400" dirty="0"/>
              <a:t>(YEAR=seq(2017,2019,1)) #forecasts for 2017, 2018, 2019.</a:t>
            </a:r>
          </a:p>
          <a:p>
            <a:r>
              <a:rPr lang="en-US" sz="1400" dirty="0"/>
              <a:t>&gt; predict(</a:t>
            </a:r>
            <a:r>
              <a:rPr lang="en-US" sz="1400" dirty="0" err="1"/>
              <a:t>lmod,forecast_y</a:t>
            </a:r>
            <a:r>
              <a:rPr lang="en-US" sz="1400" dirty="0"/>
              <a:t>, interval="prediction")</a:t>
            </a:r>
          </a:p>
          <a:p>
            <a:r>
              <a:rPr lang="en-US" sz="1400" dirty="0"/>
              <a:t>       fit                   </a:t>
            </a:r>
            <a:r>
              <a:rPr lang="en-US" sz="1400" dirty="0" err="1"/>
              <a:t>lwr</a:t>
            </a:r>
            <a:r>
              <a:rPr lang="en-US" sz="1400" dirty="0"/>
              <a:t>                </a:t>
            </a:r>
            <a:r>
              <a:rPr lang="en-US" sz="1400" dirty="0" err="1"/>
              <a:t>upr</a:t>
            </a:r>
            <a:endParaRPr lang="en-US" sz="1400" dirty="0"/>
          </a:p>
          <a:p>
            <a:r>
              <a:rPr lang="en-US" sz="1400" dirty="0"/>
              <a:t>1 3.471630     2.423636     4.519624</a:t>
            </a:r>
          </a:p>
          <a:p>
            <a:r>
              <a:rPr lang="en-US" sz="1400" dirty="0"/>
              <a:t>2 3.261225     2.203041     4.319409  </a:t>
            </a:r>
            <a:r>
              <a:rPr lang="en-US" sz="1400" b="1" dirty="0">
                <a:solidFill>
                  <a:srgbClr val="FF0000"/>
                </a:solidFill>
              </a:rPr>
              <a:t>FIT AT 2018</a:t>
            </a:r>
          </a:p>
          <a:p>
            <a:r>
              <a:rPr lang="en-US" sz="1400" dirty="0"/>
              <a:t>3 3.050820     1.981670     4.119970</a:t>
            </a:r>
          </a:p>
          <a:p>
            <a:r>
              <a:rPr lang="en-US" sz="1400" dirty="0"/>
              <a:t>&gt; </a:t>
            </a:r>
            <a:r>
              <a:rPr lang="en-US" sz="1400" dirty="0" err="1"/>
              <a:t>forecast_m</a:t>
            </a:r>
            <a:r>
              <a:rPr lang="en-US" sz="1400" dirty="0"/>
              <a:t> &lt;- </a:t>
            </a:r>
            <a:r>
              <a:rPr lang="en-US" sz="1400" dirty="0" err="1"/>
              <a:t>data.frame</a:t>
            </a:r>
            <a:r>
              <a:rPr lang="en-US" sz="1400" dirty="0"/>
              <a:t>(YEAR=seq(2018,2019,.25))  #Quarterly Forecasts</a:t>
            </a:r>
          </a:p>
          <a:p>
            <a:r>
              <a:rPr lang="en-US" sz="1400" dirty="0"/>
              <a:t>&gt; predict(</a:t>
            </a:r>
            <a:r>
              <a:rPr lang="en-US" sz="1400" dirty="0" err="1"/>
              <a:t>lmod,forecast_m</a:t>
            </a:r>
            <a:r>
              <a:rPr lang="en-US" sz="1400" dirty="0"/>
              <a:t>, interval="prediction")</a:t>
            </a:r>
          </a:p>
          <a:p>
            <a:r>
              <a:rPr lang="en-US" sz="1400" dirty="0"/>
              <a:t>       fit      </a:t>
            </a:r>
            <a:r>
              <a:rPr lang="en-US" sz="1400" dirty="0" err="1"/>
              <a:t>lwr</a:t>
            </a:r>
            <a:r>
              <a:rPr lang="en-US" sz="1400" dirty="0"/>
              <a:t>      </a:t>
            </a:r>
            <a:r>
              <a:rPr lang="en-US" sz="1400" dirty="0" err="1"/>
              <a:t>upr</a:t>
            </a:r>
            <a:endParaRPr lang="en-US" sz="1400" dirty="0"/>
          </a:p>
          <a:p>
            <a:r>
              <a:rPr lang="en-US" sz="1400" dirty="0"/>
              <a:t>1 3.261225     2.203041     4.319409</a:t>
            </a:r>
          </a:p>
          <a:p>
            <a:r>
              <a:rPr lang="en-US" sz="1400" dirty="0"/>
              <a:t>2 3.208624     2.147770     4.269478</a:t>
            </a:r>
          </a:p>
          <a:p>
            <a:r>
              <a:rPr lang="en-US" sz="1400" dirty="0"/>
              <a:t>3 3.156023     2.092451     4.219594</a:t>
            </a:r>
          </a:p>
          <a:p>
            <a:r>
              <a:rPr lang="en-US" sz="1400" dirty="0"/>
              <a:t>4 3.103421     2.037085     4.169758</a:t>
            </a:r>
          </a:p>
          <a:p>
            <a:r>
              <a:rPr lang="en-US" sz="1400" dirty="0"/>
              <a:t>5 3.050820     1.981670     4.119970</a:t>
            </a:r>
            <a:endParaRPr lang="en-US" dirty="0"/>
          </a:p>
        </p:txBody>
      </p:sp>
      <p:pic>
        <p:nvPicPr>
          <p:cNvPr id="5" name="Picture 4">
            <a:extLst>
              <a:ext uri="{FF2B5EF4-FFF2-40B4-BE49-F238E27FC236}">
                <a16:creationId xmlns:a16="http://schemas.microsoft.com/office/drawing/2014/main" id="{76077594-A54D-4FDC-82A3-1F09A82879AF}"/>
              </a:ext>
            </a:extLst>
          </p:cNvPr>
          <p:cNvPicPr>
            <a:picLocks noChangeAspect="1"/>
          </p:cNvPicPr>
          <p:nvPr/>
        </p:nvPicPr>
        <p:blipFill>
          <a:blip r:embed="rId2"/>
          <a:stretch>
            <a:fillRect/>
          </a:stretch>
        </p:blipFill>
        <p:spPr>
          <a:xfrm>
            <a:off x="357554" y="5479673"/>
            <a:ext cx="4971245" cy="862519"/>
          </a:xfrm>
          <a:prstGeom prst="rect">
            <a:avLst/>
          </a:prstGeom>
        </p:spPr>
      </p:pic>
      <p:sp>
        <p:nvSpPr>
          <p:cNvPr id="6" name="TextBox 5">
            <a:extLst>
              <a:ext uri="{FF2B5EF4-FFF2-40B4-BE49-F238E27FC236}">
                <a16:creationId xmlns:a16="http://schemas.microsoft.com/office/drawing/2014/main" id="{1FB4A7BC-3FEA-43F2-BD4C-E47AE6D7091E}"/>
              </a:ext>
            </a:extLst>
          </p:cNvPr>
          <p:cNvSpPr txBox="1"/>
          <p:nvPr/>
        </p:nvSpPr>
        <p:spPr>
          <a:xfrm>
            <a:off x="5181600" y="5867400"/>
            <a:ext cx="2133600" cy="369332"/>
          </a:xfrm>
          <a:prstGeom prst="rect">
            <a:avLst/>
          </a:prstGeom>
          <a:noFill/>
        </p:spPr>
        <p:txBody>
          <a:bodyPr wrap="square" rtlCol="0">
            <a:spAutoFit/>
          </a:bodyPr>
          <a:lstStyle/>
          <a:p>
            <a:r>
              <a:rPr lang="en-US" dirty="0"/>
              <a:t>Answer from text</a:t>
            </a:r>
          </a:p>
        </p:txBody>
      </p:sp>
    </p:spTree>
    <p:extLst>
      <p:ext uri="{BB962C8B-B14F-4D97-AF65-F5344CB8AC3E}">
        <p14:creationId xmlns:p14="http://schemas.microsoft.com/office/powerpoint/2010/main" val="347760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18</a:t>
            </a:fld>
            <a:endParaRPr lang="en-US"/>
          </a:p>
        </p:txBody>
      </p:sp>
      <p:pic>
        <p:nvPicPr>
          <p:cNvPr id="3" name="Picture 2">
            <a:extLst>
              <a:ext uri="{FF2B5EF4-FFF2-40B4-BE49-F238E27FC236}">
                <a16:creationId xmlns:a16="http://schemas.microsoft.com/office/drawing/2014/main" id="{FCA649DE-3EE1-466E-98C3-BF12465310E9}"/>
              </a:ext>
            </a:extLst>
          </p:cNvPr>
          <p:cNvPicPr>
            <a:picLocks noChangeAspect="1"/>
          </p:cNvPicPr>
          <p:nvPr/>
        </p:nvPicPr>
        <p:blipFill>
          <a:blip r:embed="rId2"/>
          <a:stretch>
            <a:fillRect/>
          </a:stretch>
        </p:blipFill>
        <p:spPr>
          <a:xfrm>
            <a:off x="152400" y="1219200"/>
            <a:ext cx="8357760" cy="4724400"/>
          </a:xfrm>
          <a:prstGeom prst="rect">
            <a:avLst/>
          </a:prstGeom>
        </p:spPr>
      </p:pic>
      <p:sp>
        <p:nvSpPr>
          <p:cNvPr id="4" name="TextBox 3">
            <a:extLst>
              <a:ext uri="{FF2B5EF4-FFF2-40B4-BE49-F238E27FC236}">
                <a16:creationId xmlns:a16="http://schemas.microsoft.com/office/drawing/2014/main" id="{43759FB8-B89E-4D08-AA1F-2F4A9DE914D5}"/>
              </a:ext>
            </a:extLst>
          </p:cNvPr>
          <p:cNvSpPr txBox="1"/>
          <p:nvPr/>
        </p:nvSpPr>
        <p:spPr>
          <a:xfrm>
            <a:off x="838200" y="228600"/>
            <a:ext cx="7696200" cy="646331"/>
          </a:xfrm>
          <a:prstGeom prst="rect">
            <a:avLst/>
          </a:prstGeom>
          <a:noFill/>
        </p:spPr>
        <p:txBody>
          <a:bodyPr wrap="square" rtlCol="0">
            <a:spAutoFit/>
          </a:bodyPr>
          <a:lstStyle/>
          <a:p>
            <a:r>
              <a:rPr lang="en-US" dirty="0"/>
              <a:t>A common way to describe seasonal differences in a time series is with dummy variables.  Here is a model that includes both trend and seasonal components:</a:t>
            </a:r>
          </a:p>
        </p:txBody>
      </p:sp>
      <p:sp>
        <p:nvSpPr>
          <p:cNvPr id="5" name="TextBox 4">
            <a:extLst>
              <a:ext uri="{FF2B5EF4-FFF2-40B4-BE49-F238E27FC236}">
                <a16:creationId xmlns:a16="http://schemas.microsoft.com/office/drawing/2014/main" id="{CEE7ED10-CA47-46F4-A791-60EA33FF1E2A}"/>
              </a:ext>
            </a:extLst>
          </p:cNvPr>
          <p:cNvSpPr txBox="1"/>
          <p:nvPr/>
        </p:nvSpPr>
        <p:spPr>
          <a:xfrm>
            <a:off x="381000" y="942474"/>
            <a:ext cx="2438400" cy="923330"/>
          </a:xfrm>
          <a:prstGeom prst="rect">
            <a:avLst/>
          </a:prstGeom>
          <a:noFill/>
        </p:spPr>
        <p:txBody>
          <a:bodyPr wrap="square" rtlCol="0">
            <a:spAutoFit/>
          </a:bodyPr>
          <a:lstStyle/>
          <a:p>
            <a:r>
              <a:rPr lang="en-US" dirty="0">
                <a:solidFill>
                  <a:srgbClr val="FF0000"/>
                </a:solidFill>
              </a:rPr>
              <a:t>How to address seasonality in a Regression model?</a:t>
            </a:r>
          </a:p>
        </p:txBody>
      </p:sp>
    </p:spTree>
    <p:extLst>
      <p:ext uri="{BB962C8B-B14F-4D97-AF65-F5344CB8AC3E}">
        <p14:creationId xmlns:p14="http://schemas.microsoft.com/office/powerpoint/2010/main" val="183645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19</a:t>
            </a:fld>
            <a:endParaRPr lang="en-US"/>
          </a:p>
        </p:txBody>
      </p:sp>
      <p:sp>
        <p:nvSpPr>
          <p:cNvPr id="3" name="TextBox 2">
            <a:extLst>
              <a:ext uri="{FF2B5EF4-FFF2-40B4-BE49-F238E27FC236}">
                <a16:creationId xmlns:a16="http://schemas.microsoft.com/office/drawing/2014/main" id="{49FC4E2A-2854-42D0-8F86-2FD8F5D026EE}"/>
              </a:ext>
            </a:extLst>
          </p:cNvPr>
          <p:cNvSpPr txBox="1"/>
          <p:nvPr/>
        </p:nvSpPr>
        <p:spPr>
          <a:xfrm>
            <a:off x="486508" y="359342"/>
            <a:ext cx="7162800" cy="646331"/>
          </a:xfrm>
          <a:prstGeom prst="rect">
            <a:avLst/>
          </a:prstGeom>
          <a:noFill/>
        </p:spPr>
        <p:txBody>
          <a:bodyPr wrap="square" rtlCol="0">
            <a:spAutoFit/>
          </a:bodyPr>
          <a:lstStyle/>
          <a:p>
            <a:r>
              <a:rPr lang="en-US" dirty="0"/>
              <a:t>Exercise 10.11 (8</a:t>
            </a:r>
            <a:r>
              <a:rPr lang="en-US" baseline="30000" dirty="0"/>
              <a:t>th</a:t>
            </a:r>
            <a:r>
              <a:rPr lang="en-US" dirty="0"/>
              <a:t> edition)  Graphing calculator sales.  (Used SAS)</a:t>
            </a:r>
          </a:p>
          <a:p>
            <a:endParaRPr lang="en-US" dirty="0"/>
          </a:p>
        </p:txBody>
      </p:sp>
      <p:graphicFrame>
        <p:nvGraphicFramePr>
          <p:cNvPr id="5" name="Table 4">
            <a:extLst>
              <a:ext uri="{FF2B5EF4-FFF2-40B4-BE49-F238E27FC236}">
                <a16:creationId xmlns:a16="http://schemas.microsoft.com/office/drawing/2014/main" id="{023B3815-EDA2-4773-9460-CB1379EAC4AB}"/>
              </a:ext>
            </a:extLst>
          </p:cNvPr>
          <p:cNvGraphicFramePr>
            <a:graphicFrameLocks noGrp="1"/>
          </p:cNvGraphicFramePr>
          <p:nvPr>
            <p:extLst>
              <p:ext uri="{D42A27DB-BD31-4B8C-83A1-F6EECF244321}">
                <p14:modId xmlns:p14="http://schemas.microsoft.com/office/powerpoint/2010/main" val="3285308677"/>
              </p:ext>
            </p:extLst>
          </p:nvPr>
        </p:nvGraphicFramePr>
        <p:xfrm>
          <a:off x="457200" y="1005673"/>
          <a:ext cx="8229600" cy="3154680"/>
        </p:xfrm>
        <a:graphic>
          <a:graphicData uri="http://schemas.openxmlformats.org/drawingml/2006/table">
            <a:tbl>
              <a:tblPr/>
              <a:tblGrid>
                <a:gridCol w="1028700">
                  <a:extLst>
                    <a:ext uri="{9D8B030D-6E8A-4147-A177-3AD203B41FA5}">
                      <a16:colId xmlns:a16="http://schemas.microsoft.com/office/drawing/2014/main" val="3630270215"/>
                    </a:ext>
                  </a:extLst>
                </a:gridCol>
                <a:gridCol w="1028700">
                  <a:extLst>
                    <a:ext uri="{9D8B030D-6E8A-4147-A177-3AD203B41FA5}">
                      <a16:colId xmlns:a16="http://schemas.microsoft.com/office/drawing/2014/main" val="792973443"/>
                    </a:ext>
                  </a:extLst>
                </a:gridCol>
                <a:gridCol w="838200">
                  <a:extLst>
                    <a:ext uri="{9D8B030D-6E8A-4147-A177-3AD203B41FA5}">
                      <a16:colId xmlns:a16="http://schemas.microsoft.com/office/drawing/2014/main" val="2539043065"/>
                    </a:ext>
                  </a:extLst>
                </a:gridCol>
                <a:gridCol w="1371600">
                  <a:extLst>
                    <a:ext uri="{9D8B030D-6E8A-4147-A177-3AD203B41FA5}">
                      <a16:colId xmlns:a16="http://schemas.microsoft.com/office/drawing/2014/main" val="946407762"/>
                    </a:ext>
                  </a:extLst>
                </a:gridCol>
                <a:gridCol w="876300">
                  <a:extLst>
                    <a:ext uri="{9D8B030D-6E8A-4147-A177-3AD203B41FA5}">
                      <a16:colId xmlns:a16="http://schemas.microsoft.com/office/drawing/2014/main" val="1449243778"/>
                    </a:ext>
                  </a:extLst>
                </a:gridCol>
                <a:gridCol w="1028700">
                  <a:extLst>
                    <a:ext uri="{9D8B030D-6E8A-4147-A177-3AD203B41FA5}">
                      <a16:colId xmlns:a16="http://schemas.microsoft.com/office/drawing/2014/main" val="3087716718"/>
                    </a:ext>
                  </a:extLst>
                </a:gridCol>
                <a:gridCol w="1028700">
                  <a:extLst>
                    <a:ext uri="{9D8B030D-6E8A-4147-A177-3AD203B41FA5}">
                      <a16:colId xmlns:a16="http://schemas.microsoft.com/office/drawing/2014/main" val="729081894"/>
                    </a:ext>
                  </a:extLst>
                </a:gridCol>
                <a:gridCol w="1028700">
                  <a:extLst>
                    <a:ext uri="{9D8B030D-6E8A-4147-A177-3AD203B41FA5}">
                      <a16:colId xmlns:a16="http://schemas.microsoft.com/office/drawing/2014/main" val="2385810022"/>
                    </a:ext>
                  </a:extLst>
                </a:gridCol>
              </a:tblGrid>
              <a:tr h="0">
                <a:tc>
                  <a:txBody>
                    <a:bodyPr/>
                    <a:lstStyle/>
                    <a:p>
                      <a:pPr fontAlgn="t"/>
                      <a:r>
                        <a:rPr lang="en-US" b="0" i="0" dirty="0" err="1">
                          <a:solidFill>
                            <a:srgbClr val="000000"/>
                          </a:solidFill>
                          <a:effectLst/>
                          <a:latin typeface="Arial" panose="020B0604020202020204" pitchFamily="34" charset="0"/>
                        </a:rPr>
                        <a:t>Obs</a:t>
                      </a:r>
                      <a:endParaRPr lang="en-US" b="0" i="0" dirty="0">
                        <a:solidFill>
                          <a:srgbClr val="000000"/>
                        </a:solidFill>
                        <a:effectLst/>
                        <a:latin typeface="Arial" panose="020B0604020202020204" pitchFamily="34" charset="0"/>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year</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quarter</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err="1">
                          <a:solidFill>
                            <a:srgbClr val="000000"/>
                          </a:solidFill>
                          <a:effectLst/>
                          <a:latin typeface="Arial" panose="020B0604020202020204" pitchFamily="34" charset="0"/>
                        </a:rPr>
                        <a:t>sales_index</a:t>
                      </a:r>
                      <a:endParaRPr lang="en-US" b="0" i="0" dirty="0">
                        <a:solidFill>
                          <a:srgbClr val="000000"/>
                        </a:solidFill>
                        <a:effectLst/>
                        <a:latin typeface="Arial" panose="020B0604020202020204" pitchFamily="34" charset="0"/>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Q1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Q2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Q3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t</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20292509"/>
                  </a:ext>
                </a:extLst>
              </a:tr>
              <a:tr h="0">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438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highlight>
                            <a:srgbClr val="FFFF00"/>
                          </a:highligh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61725902"/>
                  </a:ext>
                </a:extLst>
              </a:tr>
              <a:tr h="0">
                <a:tc>
                  <a:txBody>
                    <a:bodyPr/>
                    <a:lstStyle/>
                    <a:p>
                      <a:pPr fontAlgn="t"/>
                      <a:r>
                        <a:rPr lang="en-US" b="0" i="0">
                          <a:solidFill>
                            <a:srgbClr val="000000"/>
                          </a:solidFill>
                          <a:effectLst/>
                          <a:latin typeface="Arial" panose="020B0604020202020204" pitchFamily="34" charset="0"/>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398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highlight>
                            <a:srgbClr val="FFFF00"/>
                          </a:highligh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4097064"/>
                  </a:ext>
                </a:extLst>
              </a:tr>
              <a:tr h="0">
                <a:tc>
                  <a:txBody>
                    <a:bodyPr/>
                    <a:lstStyle/>
                    <a:p>
                      <a:pPr fontAlgn="t"/>
                      <a:r>
                        <a:rPr lang="en-US" b="0" i="0">
                          <a:solidFill>
                            <a:srgbClr val="000000"/>
                          </a:solidFill>
                          <a:effectLst/>
                          <a:latin typeface="Arial" panose="020B0604020202020204" pitchFamily="34" charset="0"/>
                        </a:rPr>
                        <a:t>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252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highlight>
                            <a:srgbClr val="FFFF00"/>
                          </a:highligh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58063623"/>
                  </a:ext>
                </a:extLst>
              </a:tr>
              <a:tr h="0">
                <a:tc>
                  <a:txBody>
                    <a:bodyPr/>
                    <a:lstStyle/>
                    <a:p>
                      <a:pPr fontAlgn="t"/>
                      <a:r>
                        <a:rPr lang="en-US" b="0" i="0">
                          <a:solidFill>
                            <a:srgbClr val="000000"/>
                          </a:solidFill>
                          <a:effectLst/>
                          <a:latin typeface="Arial" panose="020B0604020202020204" pitchFamily="34" charset="0"/>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57901060"/>
                  </a:ext>
                </a:extLst>
              </a:tr>
              <a:tr h="0">
                <a:tc>
                  <a:txBody>
                    <a:bodyPr/>
                    <a:lstStyle/>
                    <a:p>
                      <a:pPr fontAlgn="t"/>
                      <a:r>
                        <a:rPr lang="en-US" b="0" i="0">
                          <a:solidFill>
                            <a:srgbClr val="000000"/>
                          </a:solidFill>
                          <a:effectLst/>
                          <a:latin typeface="Arial" panose="020B0604020202020204" pitchFamily="34" charset="0"/>
                        </a:rPr>
                        <a:t>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464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05470270"/>
                  </a:ext>
                </a:extLst>
              </a:tr>
              <a:tr h="0">
                <a:tc>
                  <a:txBody>
                    <a:bodyPr/>
                    <a:lstStyle/>
                    <a:p>
                      <a:pPr fontAlgn="t"/>
                      <a:r>
                        <a:rPr lang="en-US" b="0" i="0">
                          <a:solidFill>
                            <a:srgbClr val="000000"/>
                          </a:solidFill>
                          <a:effectLst/>
                          <a:latin typeface="Arial" panose="020B0604020202020204" pitchFamily="34" charset="0"/>
                        </a:rPr>
                        <a:t>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67359887"/>
                  </a:ext>
                </a:extLst>
              </a:tr>
              <a:tr h="0">
                <a:tc>
                  <a:txBody>
                    <a:bodyPr/>
                    <a:lstStyle/>
                    <a:p>
                      <a:pPr fontAlgn="t"/>
                      <a:r>
                        <a:rPr lang="en-US" b="0" i="0">
                          <a:solidFill>
                            <a:srgbClr val="000000"/>
                          </a:solidFill>
                          <a:effectLst/>
                          <a:latin typeface="Arial" panose="020B0604020202020204" pitchFamily="34" charset="0"/>
                        </a:rPr>
                        <a:t>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376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89164907"/>
                  </a:ext>
                </a:extLst>
              </a:tr>
              <a:tr h="0">
                <a:tc>
                  <a:txBody>
                    <a:bodyPr/>
                    <a:lstStyle/>
                    <a:p>
                      <a:pPr fontAlgn="t"/>
                      <a:r>
                        <a:rPr lang="en-US" b="0" i="0">
                          <a:solidFill>
                            <a:srgbClr val="000000"/>
                          </a:solidFill>
                          <a:effectLst/>
                          <a:latin typeface="Arial" panose="020B0604020202020204" pitchFamily="34" charset="0"/>
                        </a:rPr>
                        <a:t>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2015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216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908855283"/>
                  </a:ext>
                </a:extLst>
              </a:tr>
            </a:tbl>
          </a:graphicData>
        </a:graphic>
      </p:graphicFrame>
    </p:spTree>
    <p:extLst>
      <p:ext uri="{BB962C8B-B14F-4D97-AF65-F5344CB8AC3E}">
        <p14:creationId xmlns:p14="http://schemas.microsoft.com/office/powerpoint/2010/main" val="423021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CA477ED-86B3-4E63-AAA0-BE43E71FE9FD}" type="slidenum">
              <a:rPr lang="en-US" smtClean="0"/>
              <a:t>2</a:t>
            </a:fld>
            <a:endParaRPr lang="en-US"/>
          </a:p>
        </p:txBody>
      </p:sp>
      <p:sp>
        <p:nvSpPr>
          <p:cNvPr id="6" name="TextBox 5">
            <a:extLst>
              <a:ext uri="{FF2B5EF4-FFF2-40B4-BE49-F238E27FC236}">
                <a16:creationId xmlns:a16="http://schemas.microsoft.com/office/drawing/2014/main" id="{EAF3A3D0-7FAF-4647-9478-928241B5D962}"/>
              </a:ext>
            </a:extLst>
          </p:cNvPr>
          <p:cNvSpPr txBox="1"/>
          <p:nvPr/>
        </p:nvSpPr>
        <p:spPr>
          <a:xfrm>
            <a:off x="762000" y="685800"/>
            <a:ext cx="7696200" cy="646331"/>
          </a:xfrm>
          <a:prstGeom prst="rect">
            <a:avLst/>
          </a:prstGeom>
          <a:noFill/>
        </p:spPr>
        <p:txBody>
          <a:bodyPr wrap="square" rtlCol="0">
            <a:spAutoFit/>
          </a:bodyPr>
          <a:lstStyle/>
          <a:p>
            <a:r>
              <a:rPr lang="en-US" dirty="0"/>
              <a:t>A time series is a collection of data obtained by observing a response variable at periodic points in time (usually at equal intervals)</a:t>
            </a:r>
          </a:p>
        </p:txBody>
      </p:sp>
      <p:pic>
        <p:nvPicPr>
          <p:cNvPr id="1028" name="Picture 4" descr="Introduction to the Fundamentals of Time Series Data and Analysis ...">
            <a:extLst>
              <a:ext uri="{FF2B5EF4-FFF2-40B4-BE49-F238E27FC236}">
                <a16:creationId xmlns:a16="http://schemas.microsoft.com/office/drawing/2014/main" id="{662D0C6B-EB35-4A4C-9CF2-A6309D983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2133600"/>
            <a:ext cx="60198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91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20</a:t>
            </a:fld>
            <a:endParaRPr lang="en-US"/>
          </a:p>
        </p:txBody>
      </p:sp>
      <p:graphicFrame>
        <p:nvGraphicFramePr>
          <p:cNvPr id="3" name="Table 2">
            <a:extLst>
              <a:ext uri="{FF2B5EF4-FFF2-40B4-BE49-F238E27FC236}">
                <a16:creationId xmlns:a16="http://schemas.microsoft.com/office/drawing/2014/main" id="{4F3D52D9-D323-4B17-ACF9-D5061BDBBFBF}"/>
              </a:ext>
            </a:extLst>
          </p:cNvPr>
          <p:cNvGraphicFramePr>
            <a:graphicFrameLocks noGrp="1"/>
          </p:cNvGraphicFramePr>
          <p:nvPr>
            <p:extLst>
              <p:ext uri="{D42A27DB-BD31-4B8C-83A1-F6EECF244321}">
                <p14:modId xmlns:p14="http://schemas.microsoft.com/office/powerpoint/2010/main" val="1594502029"/>
              </p:ext>
            </p:extLst>
          </p:nvPr>
        </p:nvGraphicFramePr>
        <p:xfrm>
          <a:off x="533400" y="609600"/>
          <a:ext cx="8229600" cy="2240280"/>
        </p:xfrm>
        <a:graphic>
          <a:graphicData uri="http://schemas.openxmlformats.org/drawingml/2006/table">
            <a:tbl>
              <a:tblPr/>
              <a:tblGrid>
                <a:gridCol w="1371600">
                  <a:extLst>
                    <a:ext uri="{9D8B030D-6E8A-4147-A177-3AD203B41FA5}">
                      <a16:colId xmlns:a16="http://schemas.microsoft.com/office/drawing/2014/main" val="2272401109"/>
                    </a:ext>
                  </a:extLst>
                </a:gridCol>
                <a:gridCol w="1371600">
                  <a:extLst>
                    <a:ext uri="{9D8B030D-6E8A-4147-A177-3AD203B41FA5}">
                      <a16:colId xmlns:a16="http://schemas.microsoft.com/office/drawing/2014/main" val="3918638750"/>
                    </a:ext>
                  </a:extLst>
                </a:gridCol>
                <a:gridCol w="1371600">
                  <a:extLst>
                    <a:ext uri="{9D8B030D-6E8A-4147-A177-3AD203B41FA5}">
                      <a16:colId xmlns:a16="http://schemas.microsoft.com/office/drawing/2014/main" val="3271161548"/>
                    </a:ext>
                  </a:extLst>
                </a:gridCol>
                <a:gridCol w="1371600">
                  <a:extLst>
                    <a:ext uri="{9D8B030D-6E8A-4147-A177-3AD203B41FA5}">
                      <a16:colId xmlns:a16="http://schemas.microsoft.com/office/drawing/2014/main" val="3444980365"/>
                    </a:ext>
                  </a:extLst>
                </a:gridCol>
                <a:gridCol w="1371600">
                  <a:extLst>
                    <a:ext uri="{9D8B030D-6E8A-4147-A177-3AD203B41FA5}">
                      <a16:colId xmlns:a16="http://schemas.microsoft.com/office/drawing/2014/main" val="2098258007"/>
                    </a:ext>
                  </a:extLst>
                </a:gridCol>
                <a:gridCol w="1371600">
                  <a:extLst>
                    <a:ext uri="{9D8B030D-6E8A-4147-A177-3AD203B41FA5}">
                      <a16:colId xmlns:a16="http://schemas.microsoft.com/office/drawing/2014/main" val="4015697616"/>
                    </a:ext>
                  </a:extLst>
                </a:gridCol>
              </a:tblGrid>
              <a:tr h="0">
                <a:tc gridSpan="6">
                  <a:txBody>
                    <a:bodyPr/>
                    <a:lstStyle/>
                    <a:p>
                      <a:pPr fontAlgn="t"/>
                      <a:r>
                        <a:rPr lang="en-US" sz="1400" b="0" i="0">
                          <a:solidFill>
                            <a:srgbClr val="000000"/>
                          </a:solidFill>
                          <a:effectLst/>
                          <a:latin typeface="Arial" panose="020B0604020202020204" pitchFamily="34" charset="0"/>
                        </a:rPr>
                        <a:t>Parameter Estimates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6832190"/>
                  </a:ext>
                </a:extLst>
              </a:tr>
              <a:tr h="0">
                <a:tc>
                  <a:txBody>
                    <a:bodyPr/>
                    <a:lstStyle/>
                    <a:p>
                      <a:pPr fontAlgn="t"/>
                      <a:r>
                        <a:rPr lang="en-US" sz="1400" b="0" i="0">
                          <a:solidFill>
                            <a:srgbClr val="000000"/>
                          </a:solidFill>
                          <a:effectLst/>
                          <a:latin typeface="Arial" panose="020B0604020202020204" pitchFamily="34" charset="0"/>
                        </a:rPr>
                        <a:t>Variable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DF</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Parameter</a:t>
                      </a:r>
                      <a:br>
                        <a:rPr lang="en-US" sz="1400" b="0" i="0">
                          <a:solidFill>
                            <a:srgbClr val="000000"/>
                          </a:solidFill>
                          <a:effectLst/>
                          <a:latin typeface="Arial" panose="020B0604020202020204" pitchFamily="34" charset="0"/>
                        </a:rPr>
                      </a:br>
                      <a:r>
                        <a:rPr lang="en-US" sz="1400" b="0" i="0">
                          <a:solidFill>
                            <a:srgbClr val="000000"/>
                          </a:solidFill>
                          <a:effectLst/>
                          <a:latin typeface="Arial" panose="020B0604020202020204" pitchFamily="34" charset="0"/>
                        </a:rPr>
                        <a:t>Estimate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Standard</a:t>
                      </a:r>
                      <a:br>
                        <a:rPr lang="en-US" sz="1400" b="0" i="0">
                          <a:solidFill>
                            <a:srgbClr val="000000"/>
                          </a:solidFill>
                          <a:effectLst/>
                          <a:latin typeface="Arial" panose="020B0604020202020204" pitchFamily="34" charset="0"/>
                        </a:rPr>
                      </a:br>
                      <a:r>
                        <a:rPr lang="en-US" sz="1400" b="0" i="0">
                          <a:solidFill>
                            <a:srgbClr val="000000"/>
                          </a:solidFill>
                          <a:effectLst/>
                          <a:latin typeface="Arial" panose="020B0604020202020204" pitchFamily="34" charset="0"/>
                        </a:rPr>
                        <a:t>Error</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t Value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Pr &gt; |t|</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70795426"/>
                  </a:ext>
                </a:extLst>
              </a:tr>
              <a:tr h="0">
                <a:tc>
                  <a:txBody>
                    <a:bodyPr/>
                    <a:lstStyle/>
                    <a:p>
                      <a:pPr fontAlgn="t"/>
                      <a:r>
                        <a:rPr lang="en-US" sz="1400" b="0" i="0">
                          <a:solidFill>
                            <a:srgbClr val="000000"/>
                          </a:solidFill>
                          <a:effectLst/>
                          <a:latin typeface="Arial" panose="020B0604020202020204" pitchFamily="34" charset="0"/>
                        </a:rPr>
                        <a:t>Intercept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119.85000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16.94951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7.07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61954415"/>
                  </a:ext>
                </a:extLst>
              </a:tr>
              <a:tr h="0">
                <a:tc>
                  <a:txBody>
                    <a:bodyPr/>
                    <a:lstStyle/>
                    <a:p>
                      <a:pPr fontAlgn="t"/>
                      <a:r>
                        <a:rPr lang="en-US" sz="1400" b="0" i="0">
                          <a:solidFill>
                            <a:srgbClr val="000000"/>
                          </a:solidFill>
                          <a:effectLst/>
                          <a:latin typeface="Arial" panose="020B0604020202020204" pitchFamily="34" charset="0"/>
                        </a:rPr>
                        <a:t>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16.51250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1.02771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16.07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8215983"/>
                  </a:ext>
                </a:extLst>
              </a:tr>
              <a:tr h="0">
                <a:tc>
                  <a:txBody>
                    <a:bodyPr/>
                    <a:lstStyle/>
                    <a:p>
                      <a:pPr fontAlgn="t"/>
                      <a:r>
                        <a:rPr lang="en-US" sz="1400" b="0" i="0">
                          <a:solidFill>
                            <a:srgbClr val="000000"/>
                          </a:solidFill>
                          <a:effectLst/>
                          <a:latin typeface="Arial" panose="020B0604020202020204" pitchFamily="34" charset="0"/>
                        </a:rPr>
                        <a:t>Q1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262.33750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16.72999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15.68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16943600"/>
                  </a:ext>
                </a:extLst>
              </a:tr>
              <a:tr h="0">
                <a:tc>
                  <a:txBody>
                    <a:bodyPr/>
                    <a:lstStyle/>
                    <a:p>
                      <a:pPr fontAlgn="t"/>
                      <a:r>
                        <a:rPr lang="en-US" sz="1400" b="0" i="0">
                          <a:solidFill>
                            <a:srgbClr val="000000"/>
                          </a:solidFill>
                          <a:effectLst/>
                          <a:latin typeface="Arial" panose="020B0604020202020204" pitchFamily="34" charset="0"/>
                        </a:rPr>
                        <a:t>Q2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222.82500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16.57140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13.45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8897032"/>
                  </a:ext>
                </a:extLst>
              </a:tr>
              <a:tr h="0">
                <a:tc>
                  <a:txBody>
                    <a:bodyPr/>
                    <a:lstStyle/>
                    <a:p>
                      <a:pPr fontAlgn="t"/>
                      <a:r>
                        <a:rPr lang="en-US" sz="1400" b="0" i="0">
                          <a:solidFill>
                            <a:srgbClr val="000000"/>
                          </a:solidFill>
                          <a:effectLst/>
                          <a:latin typeface="Arial" panose="020B0604020202020204" pitchFamily="34" charset="0"/>
                        </a:rPr>
                        <a:t>Q3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105.51250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16.47552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6.40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panose="020B0604020202020204" pitchFamily="34" charset="0"/>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138402873"/>
                  </a:ext>
                </a:extLst>
              </a:tr>
            </a:tbl>
          </a:graphicData>
        </a:graphic>
      </p:graphicFrame>
      <p:sp>
        <p:nvSpPr>
          <p:cNvPr id="5" name="Rectangle 4">
            <a:extLst>
              <a:ext uri="{FF2B5EF4-FFF2-40B4-BE49-F238E27FC236}">
                <a16:creationId xmlns:a16="http://schemas.microsoft.com/office/drawing/2014/main" id="{3FF6EBA4-0DB1-4E1A-827F-08851ED2317A}"/>
              </a:ext>
            </a:extLst>
          </p:cNvPr>
          <p:cNvSpPr/>
          <p:nvPr/>
        </p:nvSpPr>
        <p:spPr>
          <a:xfrm>
            <a:off x="381000" y="152400"/>
            <a:ext cx="2739468" cy="369332"/>
          </a:xfrm>
          <a:prstGeom prst="rect">
            <a:avLst/>
          </a:prstGeom>
        </p:spPr>
        <p:txBody>
          <a:bodyPr wrap="none">
            <a:spAutoFit/>
          </a:bodyPr>
          <a:lstStyle/>
          <a:p>
            <a:r>
              <a:rPr lang="en-US" dirty="0"/>
              <a:t>Exercise 10.11 (Continued) </a:t>
            </a:r>
          </a:p>
        </p:txBody>
      </p:sp>
      <p:graphicFrame>
        <p:nvGraphicFramePr>
          <p:cNvPr id="6" name="Table 5">
            <a:extLst>
              <a:ext uri="{FF2B5EF4-FFF2-40B4-BE49-F238E27FC236}">
                <a16:creationId xmlns:a16="http://schemas.microsoft.com/office/drawing/2014/main" id="{89F99A56-2E86-4D4E-A23F-B34FA4056887}"/>
              </a:ext>
            </a:extLst>
          </p:cNvPr>
          <p:cNvGraphicFramePr>
            <a:graphicFrameLocks noGrp="1"/>
          </p:cNvGraphicFramePr>
          <p:nvPr>
            <p:extLst>
              <p:ext uri="{D42A27DB-BD31-4B8C-83A1-F6EECF244321}">
                <p14:modId xmlns:p14="http://schemas.microsoft.com/office/powerpoint/2010/main" val="1687647272"/>
              </p:ext>
            </p:extLst>
          </p:nvPr>
        </p:nvGraphicFramePr>
        <p:xfrm>
          <a:off x="381000" y="3063875"/>
          <a:ext cx="5867399" cy="1492250"/>
        </p:xfrm>
        <a:graphic>
          <a:graphicData uri="http://schemas.openxmlformats.org/drawingml/2006/table">
            <a:tbl>
              <a:tblPr/>
              <a:tblGrid>
                <a:gridCol w="858644">
                  <a:extLst>
                    <a:ext uri="{9D8B030D-6E8A-4147-A177-3AD203B41FA5}">
                      <a16:colId xmlns:a16="http://schemas.microsoft.com/office/drawing/2014/main" val="1082173746"/>
                    </a:ext>
                  </a:extLst>
                </a:gridCol>
                <a:gridCol w="1377408">
                  <a:extLst>
                    <a:ext uri="{9D8B030D-6E8A-4147-A177-3AD203B41FA5}">
                      <a16:colId xmlns:a16="http://schemas.microsoft.com/office/drawing/2014/main" val="2064856146"/>
                    </a:ext>
                  </a:extLst>
                </a:gridCol>
                <a:gridCol w="1270077">
                  <a:extLst>
                    <a:ext uri="{9D8B030D-6E8A-4147-A177-3AD203B41FA5}">
                      <a16:colId xmlns:a16="http://schemas.microsoft.com/office/drawing/2014/main" val="3090142067"/>
                    </a:ext>
                  </a:extLst>
                </a:gridCol>
                <a:gridCol w="1252189">
                  <a:extLst>
                    <a:ext uri="{9D8B030D-6E8A-4147-A177-3AD203B41FA5}">
                      <a16:colId xmlns:a16="http://schemas.microsoft.com/office/drawing/2014/main" val="2201335223"/>
                    </a:ext>
                  </a:extLst>
                </a:gridCol>
                <a:gridCol w="1109081">
                  <a:extLst>
                    <a:ext uri="{9D8B030D-6E8A-4147-A177-3AD203B41FA5}">
                      <a16:colId xmlns:a16="http://schemas.microsoft.com/office/drawing/2014/main" val="835505799"/>
                    </a:ext>
                  </a:extLst>
                </a:gridCol>
              </a:tblGrid>
              <a:tr h="298450">
                <a:tc>
                  <a:txBody>
                    <a:bodyPr/>
                    <a:lstStyle/>
                    <a:p>
                      <a:pPr algn="ctr" fontAlgn="b"/>
                      <a:r>
                        <a:rPr lang="en-US" sz="1100" b="1" i="0" u="none" strike="noStrike">
                          <a:solidFill>
                            <a:srgbClr val="000000"/>
                          </a:solidFill>
                          <a:effectLst/>
                          <a:latin typeface="Calibri" panose="020F0502020204030204" pitchFamily="34" charset="0"/>
                        </a:rPr>
                        <a:t>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Year/Quarter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Predicted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panose="020F0502020204030204" pitchFamily="34" charset="0"/>
                        </a:rPr>
                        <a:t>95% Prediction 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18267343"/>
                  </a:ext>
                </a:extLst>
              </a:tr>
              <a:tr h="298450">
                <a:tc>
                  <a:txBody>
                    <a:bodyPr/>
                    <a:lstStyle/>
                    <a:p>
                      <a:pPr algn="ctr" fontAlgn="t"/>
                      <a:r>
                        <a:rPr lang="en-US" sz="1100" b="1" i="0" u="none" strike="noStrike">
                          <a:solidFill>
                            <a:srgbClr val="000000"/>
                          </a:solidFill>
                          <a:effectLst/>
                          <a:latin typeface="Arial" panose="020B0604020202020204" pitchFamily="34" charset="0"/>
                        </a:rPr>
                        <a:t>21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effectLst/>
                          <a:latin typeface="Arial" panose="020B0604020202020204" pitchFamily="34" charset="0"/>
                        </a:rPr>
                        <a:t>2019/1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728.95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662.80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795.10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22015"/>
                  </a:ext>
                </a:extLst>
              </a:tr>
              <a:tr h="298450">
                <a:tc>
                  <a:txBody>
                    <a:bodyPr/>
                    <a:lstStyle/>
                    <a:p>
                      <a:pPr algn="ctr" fontAlgn="t"/>
                      <a:r>
                        <a:rPr lang="en-US" sz="1100" b="1" i="0" u="none" strike="noStrike">
                          <a:solidFill>
                            <a:srgbClr val="000000"/>
                          </a:solidFill>
                          <a:effectLst/>
                          <a:latin typeface="Arial" panose="020B0604020202020204" pitchFamily="34" charset="0"/>
                        </a:rPr>
                        <a:t>22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Arial" panose="020B0604020202020204" pitchFamily="34" charset="0"/>
                        </a:rPr>
                        <a:t>2019/2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705.95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639.80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772.10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1774973"/>
                  </a:ext>
                </a:extLst>
              </a:tr>
              <a:tr h="298450">
                <a:tc>
                  <a:txBody>
                    <a:bodyPr/>
                    <a:lstStyle/>
                    <a:p>
                      <a:pPr algn="ctr" fontAlgn="t"/>
                      <a:r>
                        <a:rPr lang="en-US" sz="1100" b="1" i="0" u="none" strike="noStrike">
                          <a:solidFill>
                            <a:srgbClr val="000000"/>
                          </a:solidFill>
                          <a:effectLst/>
                          <a:latin typeface="Arial" panose="020B0604020202020204" pitchFamily="34" charset="0"/>
                        </a:rPr>
                        <a:t>23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Arial" panose="020B0604020202020204" pitchFamily="34" charset="0"/>
                        </a:rPr>
                        <a:t>2019/3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605.15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539.00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671.30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678367"/>
                  </a:ext>
                </a:extLst>
              </a:tr>
              <a:tr h="298450">
                <a:tc>
                  <a:txBody>
                    <a:bodyPr/>
                    <a:lstStyle/>
                    <a:p>
                      <a:pPr algn="ctr" fontAlgn="t"/>
                      <a:r>
                        <a:rPr lang="en-US" sz="1100" b="1" i="0" u="none" strike="noStrike">
                          <a:solidFill>
                            <a:srgbClr val="000000"/>
                          </a:solidFill>
                          <a:effectLst/>
                          <a:latin typeface="Arial" panose="020B0604020202020204" pitchFamily="34" charset="0"/>
                        </a:rPr>
                        <a:t>24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Arial" panose="020B0604020202020204" pitchFamily="34" charset="0"/>
                        </a:rPr>
                        <a:t>2019/4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Arial" panose="020B0604020202020204" pitchFamily="34" charset="0"/>
                        </a:rPr>
                        <a:t>516.15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panose="020B0604020202020204" pitchFamily="34" charset="0"/>
                        </a:rPr>
                        <a:t>450.00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Arial" panose="020B0604020202020204" pitchFamily="34" charset="0"/>
                        </a:rPr>
                        <a:t>582.30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3203272"/>
                  </a:ext>
                </a:extLst>
              </a:tr>
            </a:tbl>
          </a:graphicData>
        </a:graphic>
      </p:graphicFrame>
      <p:sp>
        <p:nvSpPr>
          <p:cNvPr id="7" name="TextBox 6">
            <a:extLst>
              <a:ext uri="{FF2B5EF4-FFF2-40B4-BE49-F238E27FC236}">
                <a16:creationId xmlns:a16="http://schemas.microsoft.com/office/drawing/2014/main" id="{5C727B3F-6AB6-4E59-8250-C7B57DC56331}"/>
              </a:ext>
            </a:extLst>
          </p:cNvPr>
          <p:cNvSpPr txBox="1"/>
          <p:nvPr/>
        </p:nvSpPr>
        <p:spPr>
          <a:xfrm>
            <a:off x="533400" y="4800600"/>
            <a:ext cx="2587068" cy="381000"/>
          </a:xfrm>
          <a:prstGeom prst="rect">
            <a:avLst/>
          </a:prstGeom>
          <a:noFill/>
        </p:spPr>
        <p:txBody>
          <a:bodyPr wrap="square" rtlCol="0">
            <a:spAutoFit/>
          </a:bodyPr>
          <a:lstStyle/>
          <a:p>
            <a:r>
              <a:rPr lang="en-US" dirty="0"/>
              <a:t>Answers from text:</a:t>
            </a:r>
          </a:p>
        </p:txBody>
      </p:sp>
      <p:pic>
        <p:nvPicPr>
          <p:cNvPr id="8" name="Picture 7">
            <a:extLst>
              <a:ext uri="{FF2B5EF4-FFF2-40B4-BE49-F238E27FC236}">
                <a16:creationId xmlns:a16="http://schemas.microsoft.com/office/drawing/2014/main" id="{35B224D8-BFE5-4535-989B-2EA374A49B6A}"/>
              </a:ext>
            </a:extLst>
          </p:cNvPr>
          <p:cNvPicPr>
            <a:picLocks noChangeAspect="1"/>
          </p:cNvPicPr>
          <p:nvPr/>
        </p:nvPicPr>
        <p:blipFill>
          <a:blip r:embed="rId2"/>
          <a:stretch>
            <a:fillRect/>
          </a:stretch>
        </p:blipFill>
        <p:spPr>
          <a:xfrm>
            <a:off x="533400" y="5105400"/>
            <a:ext cx="8446966" cy="1066800"/>
          </a:xfrm>
          <a:prstGeom prst="rect">
            <a:avLst/>
          </a:prstGeom>
        </p:spPr>
      </p:pic>
      <p:sp>
        <p:nvSpPr>
          <p:cNvPr id="9" name="TextBox 8">
            <a:extLst>
              <a:ext uri="{FF2B5EF4-FFF2-40B4-BE49-F238E27FC236}">
                <a16:creationId xmlns:a16="http://schemas.microsoft.com/office/drawing/2014/main" id="{19128079-FAD7-4376-B984-B80AA765704F}"/>
              </a:ext>
            </a:extLst>
          </p:cNvPr>
          <p:cNvSpPr txBox="1"/>
          <p:nvPr/>
        </p:nvSpPr>
        <p:spPr>
          <a:xfrm>
            <a:off x="6248399" y="3295471"/>
            <a:ext cx="2655766" cy="1754326"/>
          </a:xfrm>
          <a:prstGeom prst="rect">
            <a:avLst/>
          </a:prstGeom>
          <a:noFill/>
        </p:spPr>
        <p:txBody>
          <a:bodyPr wrap="square" rtlCol="0">
            <a:spAutoFit/>
          </a:bodyPr>
          <a:lstStyle/>
          <a:p>
            <a:r>
              <a:rPr lang="en-US" dirty="0"/>
              <a:t>Two-tailed DW test is not significant. D=1.986</a:t>
            </a:r>
          </a:p>
          <a:p>
            <a:r>
              <a:rPr lang="en-US" dirty="0"/>
              <a:t>1</a:t>
            </a:r>
            <a:r>
              <a:rPr lang="en-US" baseline="30000" dirty="0"/>
              <a:t>st</a:t>
            </a:r>
            <a:r>
              <a:rPr lang="en-US" dirty="0"/>
              <a:t> order</a:t>
            </a:r>
          </a:p>
          <a:p>
            <a:r>
              <a:rPr lang="en-US" dirty="0"/>
              <a:t> autocorrelation =  -0.182</a:t>
            </a:r>
          </a:p>
          <a:p>
            <a:r>
              <a:rPr lang="en-US" dirty="0"/>
              <a:t>        R</a:t>
            </a:r>
            <a:r>
              <a:rPr lang="en-US" baseline="-25000" dirty="0"/>
              <a:t>t</a:t>
            </a:r>
            <a:r>
              <a:rPr lang="en-US" dirty="0"/>
              <a:t>=ɸ R</a:t>
            </a:r>
            <a:r>
              <a:rPr lang="en-US" baseline="-25000" dirty="0"/>
              <a:t>t-1</a:t>
            </a:r>
            <a:r>
              <a:rPr lang="en-US" dirty="0"/>
              <a:t> = </a:t>
            </a:r>
            <a:r>
              <a:rPr lang="en-US" dirty="0" err="1"/>
              <a:t>error</a:t>
            </a:r>
            <a:r>
              <a:rPr lang="en-US" baseline="-25000" dirty="0" err="1"/>
              <a:t>t</a:t>
            </a:r>
            <a:endParaRPr lang="en-US" baseline="-25000" dirty="0"/>
          </a:p>
          <a:p>
            <a:r>
              <a:rPr lang="en-US" dirty="0"/>
              <a:t>               -1 &lt; ɸ &lt; 1</a:t>
            </a:r>
          </a:p>
        </p:txBody>
      </p:sp>
    </p:spTree>
    <p:extLst>
      <p:ext uri="{BB962C8B-B14F-4D97-AF65-F5344CB8AC3E}">
        <p14:creationId xmlns:p14="http://schemas.microsoft.com/office/powerpoint/2010/main" val="117062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21</a:t>
            </a:fld>
            <a:endParaRPr lang="en-US"/>
          </a:p>
        </p:txBody>
      </p:sp>
      <p:sp>
        <p:nvSpPr>
          <p:cNvPr id="3" name="TextBox 2">
            <a:extLst>
              <a:ext uri="{FF2B5EF4-FFF2-40B4-BE49-F238E27FC236}">
                <a16:creationId xmlns:a16="http://schemas.microsoft.com/office/drawing/2014/main" id="{68D908EC-A809-490E-B1CD-3FD104C0F4DF}"/>
              </a:ext>
            </a:extLst>
          </p:cNvPr>
          <p:cNvSpPr txBox="1"/>
          <p:nvPr/>
        </p:nvSpPr>
        <p:spPr>
          <a:xfrm>
            <a:off x="457200" y="228600"/>
            <a:ext cx="5105400" cy="369332"/>
          </a:xfrm>
          <a:prstGeom prst="rect">
            <a:avLst/>
          </a:prstGeom>
          <a:noFill/>
        </p:spPr>
        <p:txBody>
          <a:bodyPr wrap="square" rtlCol="0">
            <a:spAutoFit/>
          </a:bodyPr>
          <a:lstStyle/>
          <a:p>
            <a:r>
              <a:rPr lang="en-US" dirty="0"/>
              <a:t>Autocorrelation and Autoregressive Error Models</a:t>
            </a:r>
          </a:p>
        </p:txBody>
      </p:sp>
      <p:pic>
        <p:nvPicPr>
          <p:cNvPr id="4" name="Picture 3">
            <a:extLst>
              <a:ext uri="{FF2B5EF4-FFF2-40B4-BE49-F238E27FC236}">
                <a16:creationId xmlns:a16="http://schemas.microsoft.com/office/drawing/2014/main" id="{EFD52399-80DA-4978-9A13-EADB167F29CA}"/>
              </a:ext>
            </a:extLst>
          </p:cNvPr>
          <p:cNvPicPr>
            <a:picLocks noChangeAspect="1"/>
          </p:cNvPicPr>
          <p:nvPr/>
        </p:nvPicPr>
        <p:blipFill>
          <a:blip r:embed="rId2"/>
          <a:stretch>
            <a:fillRect/>
          </a:stretch>
        </p:blipFill>
        <p:spPr>
          <a:xfrm>
            <a:off x="304800" y="609600"/>
            <a:ext cx="6530591" cy="1455363"/>
          </a:xfrm>
          <a:prstGeom prst="rect">
            <a:avLst/>
          </a:prstGeom>
        </p:spPr>
      </p:pic>
      <p:pic>
        <p:nvPicPr>
          <p:cNvPr id="5" name="Picture 4">
            <a:extLst>
              <a:ext uri="{FF2B5EF4-FFF2-40B4-BE49-F238E27FC236}">
                <a16:creationId xmlns:a16="http://schemas.microsoft.com/office/drawing/2014/main" id="{BAF6BAB3-6A90-4270-B3EE-461204A41B21}"/>
              </a:ext>
            </a:extLst>
          </p:cNvPr>
          <p:cNvPicPr>
            <a:picLocks noChangeAspect="1"/>
          </p:cNvPicPr>
          <p:nvPr/>
        </p:nvPicPr>
        <p:blipFill>
          <a:blip r:embed="rId3"/>
          <a:stretch>
            <a:fillRect/>
          </a:stretch>
        </p:blipFill>
        <p:spPr>
          <a:xfrm>
            <a:off x="153756" y="2057401"/>
            <a:ext cx="4265844" cy="545536"/>
          </a:xfrm>
          <a:prstGeom prst="rect">
            <a:avLst/>
          </a:prstGeom>
        </p:spPr>
      </p:pic>
      <p:pic>
        <p:nvPicPr>
          <p:cNvPr id="6" name="Picture 5">
            <a:extLst>
              <a:ext uri="{FF2B5EF4-FFF2-40B4-BE49-F238E27FC236}">
                <a16:creationId xmlns:a16="http://schemas.microsoft.com/office/drawing/2014/main" id="{5D99ACA4-5F98-499F-8F9C-14DC2DEEAB83}"/>
              </a:ext>
            </a:extLst>
          </p:cNvPr>
          <p:cNvPicPr>
            <a:picLocks noChangeAspect="1"/>
          </p:cNvPicPr>
          <p:nvPr/>
        </p:nvPicPr>
        <p:blipFill>
          <a:blip r:embed="rId4"/>
          <a:stretch>
            <a:fillRect/>
          </a:stretch>
        </p:blipFill>
        <p:spPr>
          <a:xfrm>
            <a:off x="152400" y="2667000"/>
            <a:ext cx="2571541" cy="462461"/>
          </a:xfrm>
          <a:prstGeom prst="rect">
            <a:avLst/>
          </a:prstGeom>
        </p:spPr>
      </p:pic>
      <p:sp>
        <p:nvSpPr>
          <p:cNvPr id="7" name="TextBox 6">
            <a:extLst>
              <a:ext uri="{FF2B5EF4-FFF2-40B4-BE49-F238E27FC236}">
                <a16:creationId xmlns:a16="http://schemas.microsoft.com/office/drawing/2014/main" id="{215965E6-F6E6-4B2D-9F27-6981D42063B9}"/>
              </a:ext>
            </a:extLst>
          </p:cNvPr>
          <p:cNvSpPr txBox="1"/>
          <p:nvPr/>
        </p:nvSpPr>
        <p:spPr>
          <a:xfrm>
            <a:off x="4534319" y="2133600"/>
            <a:ext cx="3657600" cy="369332"/>
          </a:xfrm>
          <a:prstGeom prst="rect">
            <a:avLst/>
          </a:prstGeom>
          <a:noFill/>
        </p:spPr>
        <p:txBody>
          <a:bodyPr wrap="square" rtlCol="0">
            <a:spAutoFit/>
          </a:bodyPr>
          <a:lstStyle/>
          <a:p>
            <a:r>
              <a:rPr lang="en-US" dirty="0"/>
              <a:t>1</a:t>
            </a:r>
            <a:r>
              <a:rPr lang="en-US" baseline="30000" dirty="0"/>
              <a:t>st</a:t>
            </a:r>
            <a:r>
              <a:rPr lang="en-US" dirty="0"/>
              <a:t> order autoregressive model</a:t>
            </a:r>
          </a:p>
        </p:txBody>
      </p:sp>
      <p:sp>
        <p:nvSpPr>
          <p:cNvPr id="8" name="TextBox 7">
            <a:extLst>
              <a:ext uri="{FF2B5EF4-FFF2-40B4-BE49-F238E27FC236}">
                <a16:creationId xmlns:a16="http://schemas.microsoft.com/office/drawing/2014/main" id="{4B31D367-B3A9-4198-811D-E132ACA88CCD}"/>
              </a:ext>
            </a:extLst>
          </p:cNvPr>
          <p:cNvSpPr txBox="1"/>
          <p:nvPr/>
        </p:nvSpPr>
        <p:spPr>
          <a:xfrm>
            <a:off x="2819400" y="2590800"/>
            <a:ext cx="5867399" cy="646331"/>
          </a:xfrm>
          <a:prstGeom prst="rect">
            <a:avLst/>
          </a:prstGeom>
          <a:noFill/>
        </p:spPr>
        <p:txBody>
          <a:bodyPr wrap="square" rtlCol="0">
            <a:spAutoFit/>
          </a:bodyPr>
          <a:lstStyle/>
          <a:p>
            <a:r>
              <a:rPr lang="en-US" dirty="0"/>
              <a:t>Stationary time series: the autocorrelation function depends only on the distance </a:t>
            </a:r>
            <a:r>
              <a:rPr lang="en-US" b="1" dirty="0"/>
              <a:t>m</a:t>
            </a:r>
            <a:r>
              <a:rPr lang="en-US" dirty="0"/>
              <a:t> between R values and not on time t.</a:t>
            </a:r>
          </a:p>
        </p:txBody>
      </p:sp>
      <p:pic>
        <p:nvPicPr>
          <p:cNvPr id="9" name="Picture 8">
            <a:extLst>
              <a:ext uri="{FF2B5EF4-FFF2-40B4-BE49-F238E27FC236}">
                <a16:creationId xmlns:a16="http://schemas.microsoft.com/office/drawing/2014/main" id="{6BC4656F-0534-42A1-80B5-F93A246913F9}"/>
              </a:ext>
            </a:extLst>
          </p:cNvPr>
          <p:cNvPicPr>
            <a:picLocks noChangeAspect="1"/>
          </p:cNvPicPr>
          <p:nvPr/>
        </p:nvPicPr>
        <p:blipFill>
          <a:blip r:embed="rId5"/>
          <a:stretch>
            <a:fillRect/>
          </a:stretch>
        </p:blipFill>
        <p:spPr>
          <a:xfrm>
            <a:off x="473242" y="3209057"/>
            <a:ext cx="7210705" cy="1227001"/>
          </a:xfrm>
          <a:prstGeom prst="rect">
            <a:avLst/>
          </a:prstGeom>
        </p:spPr>
      </p:pic>
      <p:pic>
        <p:nvPicPr>
          <p:cNvPr id="10" name="Picture 9">
            <a:extLst>
              <a:ext uri="{FF2B5EF4-FFF2-40B4-BE49-F238E27FC236}">
                <a16:creationId xmlns:a16="http://schemas.microsoft.com/office/drawing/2014/main" id="{FEBCCDC7-0F28-44B0-A0AE-BC5E01202C44}"/>
              </a:ext>
            </a:extLst>
          </p:cNvPr>
          <p:cNvPicPr>
            <a:picLocks noChangeAspect="1"/>
          </p:cNvPicPr>
          <p:nvPr/>
        </p:nvPicPr>
        <p:blipFill>
          <a:blip r:embed="rId6"/>
          <a:stretch>
            <a:fillRect/>
          </a:stretch>
        </p:blipFill>
        <p:spPr>
          <a:xfrm>
            <a:off x="914400" y="4191000"/>
            <a:ext cx="6534603" cy="2452137"/>
          </a:xfrm>
          <a:prstGeom prst="rect">
            <a:avLst/>
          </a:prstGeom>
        </p:spPr>
      </p:pic>
    </p:spTree>
    <p:extLst>
      <p:ext uri="{BB962C8B-B14F-4D97-AF65-F5344CB8AC3E}">
        <p14:creationId xmlns:p14="http://schemas.microsoft.com/office/powerpoint/2010/main" val="284212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7ADEA0-E72C-4BAA-A199-E89C6A822F5C}"/>
              </a:ext>
            </a:extLst>
          </p:cNvPr>
          <p:cNvPicPr>
            <a:picLocks noChangeAspect="1"/>
          </p:cNvPicPr>
          <p:nvPr/>
        </p:nvPicPr>
        <p:blipFill>
          <a:blip r:embed="rId2"/>
          <a:stretch>
            <a:fillRect/>
          </a:stretch>
        </p:blipFill>
        <p:spPr>
          <a:xfrm>
            <a:off x="4284275" y="2161566"/>
            <a:ext cx="4239449" cy="3782034"/>
          </a:xfrm>
          <a:prstGeom prst="rect">
            <a:avLst/>
          </a:prstGeom>
        </p:spPr>
      </p:pic>
      <p:pic>
        <p:nvPicPr>
          <p:cNvPr id="5" name="Picture 4">
            <a:extLst>
              <a:ext uri="{FF2B5EF4-FFF2-40B4-BE49-F238E27FC236}">
                <a16:creationId xmlns:a16="http://schemas.microsoft.com/office/drawing/2014/main" id="{695A23FE-2574-4D62-B401-0B2C55D49BA7}"/>
              </a:ext>
            </a:extLst>
          </p:cNvPr>
          <p:cNvPicPr>
            <a:picLocks noChangeAspect="1"/>
          </p:cNvPicPr>
          <p:nvPr/>
        </p:nvPicPr>
        <p:blipFill>
          <a:blip r:embed="rId3"/>
          <a:stretch>
            <a:fillRect/>
          </a:stretch>
        </p:blipFill>
        <p:spPr>
          <a:xfrm>
            <a:off x="174108" y="762000"/>
            <a:ext cx="4239449" cy="2220825"/>
          </a:xfrm>
          <a:prstGeom prst="rect">
            <a:avLst/>
          </a:prstGeom>
        </p:spPr>
      </p:pic>
      <p:sp>
        <p:nvSpPr>
          <p:cNvPr id="2" name="Slide Number Placeholder 1">
            <a:extLst>
              <a:ext uri="{FF2B5EF4-FFF2-40B4-BE49-F238E27FC236}">
                <a16:creationId xmlns:a16="http://schemas.microsoft.com/office/drawing/2014/main" id="{2CA8AC90-CD59-4CA3-A83D-38CBBBB95370}"/>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4CA477ED-86B3-4E63-AAA0-BE43E71FE9FD}" type="slidenum">
              <a:rPr lang="en-US" smtClean="0"/>
              <a:pPr>
                <a:spcAft>
                  <a:spcPts val="600"/>
                </a:spcAft>
              </a:pPr>
              <a:t>22</a:t>
            </a:fld>
            <a:endParaRPr lang="en-US"/>
          </a:p>
        </p:txBody>
      </p:sp>
      <p:sp>
        <p:nvSpPr>
          <p:cNvPr id="10" name="TextBox 9">
            <a:extLst>
              <a:ext uri="{FF2B5EF4-FFF2-40B4-BE49-F238E27FC236}">
                <a16:creationId xmlns:a16="http://schemas.microsoft.com/office/drawing/2014/main" id="{8D00782E-FD9A-44C9-A2D6-66C7B2ED3105}"/>
              </a:ext>
            </a:extLst>
          </p:cNvPr>
          <p:cNvSpPr txBox="1"/>
          <p:nvPr/>
        </p:nvSpPr>
        <p:spPr>
          <a:xfrm>
            <a:off x="457200" y="3429000"/>
            <a:ext cx="3352800" cy="1323439"/>
          </a:xfrm>
          <a:prstGeom prst="rect">
            <a:avLst/>
          </a:prstGeom>
          <a:noFill/>
        </p:spPr>
        <p:txBody>
          <a:bodyPr wrap="square" rtlCol="0">
            <a:spAutoFit/>
          </a:bodyPr>
          <a:lstStyle/>
          <a:p>
            <a:r>
              <a:rPr lang="en-US" sz="2000" dirty="0"/>
              <a:t>Simple example:  toss a balanced coin every day.  The probability distribution does not change over time.</a:t>
            </a:r>
          </a:p>
        </p:txBody>
      </p:sp>
    </p:spTree>
    <p:extLst>
      <p:ext uri="{BB962C8B-B14F-4D97-AF65-F5344CB8AC3E}">
        <p14:creationId xmlns:p14="http://schemas.microsoft.com/office/powerpoint/2010/main" val="21610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8EDEF1-E832-4615-8089-197A78292D3E}"/>
              </a:ext>
            </a:extLst>
          </p:cNvPr>
          <p:cNvSpPr>
            <a:spLocks noGrp="1"/>
          </p:cNvSpPr>
          <p:nvPr>
            <p:ph type="sldNum" sz="quarter" idx="12"/>
          </p:nvPr>
        </p:nvSpPr>
        <p:spPr/>
        <p:txBody>
          <a:bodyPr/>
          <a:lstStyle/>
          <a:p>
            <a:fld id="{4CA477ED-86B3-4E63-AAA0-BE43E71FE9FD}" type="slidenum">
              <a:rPr lang="en-US" smtClean="0"/>
              <a:t>23</a:t>
            </a:fld>
            <a:endParaRPr lang="en-US"/>
          </a:p>
        </p:txBody>
      </p:sp>
      <p:sp>
        <p:nvSpPr>
          <p:cNvPr id="3" name="TextBox 2">
            <a:extLst>
              <a:ext uri="{FF2B5EF4-FFF2-40B4-BE49-F238E27FC236}">
                <a16:creationId xmlns:a16="http://schemas.microsoft.com/office/drawing/2014/main" id="{2331CA72-F149-4B99-8E85-2BB6DF1793DD}"/>
              </a:ext>
            </a:extLst>
          </p:cNvPr>
          <p:cNvSpPr txBox="1"/>
          <p:nvPr/>
        </p:nvSpPr>
        <p:spPr>
          <a:xfrm>
            <a:off x="457200" y="304800"/>
            <a:ext cx="2743200" cy="369332"/>
          </a:xfrm>
          <a:prstGeom prst="rect">
            <a:avLst/>
          </a:prstGeom>
          <a:noFill/>
        </p:spPr>
        <p:txBody>
          <a:bodyPr wrap="square" rtlCol="0">
            <a:spAutoFit/>
          </a:bodyPr>
          <a:lstStyle/>
          <a:p>
            <a:r>
              <a:rPr lang="en-US" dirty="0"/>
              <a:t>Exercise 10.16 (8</a:t>
            </a:r>
            <a:r>
              <a:rPr lang="en-US" baseline="30000" dirty="0"/>
              <a:t>th</a:t>
            </a:r>
            <a:r>
              <a:rPr lang="en-US" dirty="0"/>
              <a:t> edition)</a:t>
            </a:r>
          </a:p>
        </p:txBody>
      </p:sp>
      <p:pic>
        <p:nvPicPr>
          <p:cNvPr id="4" name="Picture 3">
            <a:extLst>
              <a:ext uri="{FF2B5EF4-FFF2-40B4-BE49-F238E27FC236}">
                <a16:creationId xmlns:a16="http://schemas.microsoft.com/office/drawing/2014/main" id="{0FBCDAAF-A0F8-4667-897F-DA124FB6C8A6}"/>
              </a:ext>
            </a:extLst>
          </p:cNvPr>
          <p:cNvPicPr>
            <a:picLocks noChangeAspect="1"/>
          </p:cNvPicPr>
          <p:nvPr/>
        </p:nvPicPr>
        <p:blipFill>
          <a:blip r:embed="rId2"/>
          <a:stretch>
            <a:fillRect/>
          </a:stretch>
        </p:blipFill>
        <p:spPr>
          <a:xfrm>
            <a:off x="1269040" y="2371929"/>
            <a:ext cx="1751527" cy="3553838"/>
          </a:xfrm>
          <a:prstGeom prst="rect">
            <a:avLst/>
          </a:prstGeom>
        </p:spPr>
      </p:pic>
      <p:pic>
        <p:nvPicPr>
          <p:cNvPr id="6" name="Picture 5">
            <a:extLst>
              <a:ext uri="{FF2B5EF4-FFF2-40B4-BE49-F238E27FC236}">
                <a16:creationId xmlns:a16="http://schemas.microsoft.com/office/drawing/2014/main" id="{C36E5383-4A7E-4524-BD8A-52D8D1FDD43B}"/>
              </a:ext>
            </a:extLst>
          </p:cNvPr>
          <p:cNvPicPr>
            <a:picLocks noChangeAspect="1"/>
          </p:cNvPicPr>
          <p:nvPr/>
        </p:nvPicPr>
        <p:blipFill>
          <a:blip r:embed="rId3"/>
          <a:stretch>
            <a:fillRect/>
          </a:stretch>
        </p:blipFill>
        <p:spPr>
          <a:xfrm>
            <a:off x="4474336" y="2381656"/>
            <a:ext cx="1648496" cy="3534383"/>
          </a:xfrm>
          <a:prstGeom prst="rect">
            <a:avLst/>
          </a:prstGeom>
        </p:spPr>
      </p:pic>
      <p:sp>
        <p:nvSpPr>
          <p:cNvPr id="8" name="TextBox 7">
            <a:extLst>
              <a:ext uri="{FF2B5EF4-FFF2-40B4-BE49-F238E27FC236}">
                <a16:creationId xmlns:a16="http://schemas.microsoft.com/office/drawing/2014/main" id="{124200A7-3D97-4DD6-AE1B-FEA5E395A600}"/>
              </a:ext>
            </a:extLst>
          </p:cNvPr>
          <p:cNvSpPr txBox="1"/>
          <p:nvPr/>
        </p:nvSpPr>
        <p:spPr>
          <a:xfrm>
            <a:off x="466411" y="674132"/>
            <a:ext cx="7162800" cy="923330"/>
          </a:xfrm>
          <a:prstGeom prst="rect">
            <a:avLst/>
          </a:prstGeom>
          <a:noFill/>
        </p:spPr>
        <p:txBody>
          <a:bodyPr wrap="square" rtlCol="0">
            <a:spAutoFit/>
          </a:bodyPr>
          <a:lstStyle/>
          <a:p>
            <a:r>
              <a:rPr lang="en-US" dirty="0"/>
              <a:t>Suppose the random component of a time series model follows the first-order autoregressive model with varying phi=.9, -.9, .2, -.2.  Compute and plot  the first 10 autocorrelations</a:t>
            </a:r>
          </a:p>
        </p:txBody>
      </p:sp>
      <p:pic>
        <p:nvPicPr>
          <p:cNvPr id="9" name="Picture 8">
            <a:extLst>
              <a:ext uri="{FF2B5EF4-FFF2-40B4-BE49-F238E27FC236}">
                <a16:creationId xmlns:a16="http://schemas.microsoft.com/office/drawing/2014/main" id="{B6891247-D30F-4345-B82D-190A05D3F952}"/>
              </a:ext>
            </a:extLst>
          </p:cNvPr>
          <p:cNvPicPr>
            <a:picLocks noChangeAspect="1"/>
          </p:cNvPicPr>
          <p:nvPr/>
        </p:nvPicPr>
        <p:blipFill>
          <a:blip r:embed="rId4"/>
          <a:stretch>
            <a:fillRect/>
          </a:stretch>
        </p:blipFill>
        <p:spPr>
          <a:xfrm>
            <a:off x="5056476" y="1712009"/>
            <a:ext cx="2572735" cy="457240"/>
          </a:xfrm>
          <a:prstGeom prst="rect">
            <a:avLst/>
          </a:prstGeom>
        </p:spPr>
      </p:pic>
      <p:pic>
        <p:nvPicPr>
          <p:cNvPr id="10" name="Picture 9">
            <a:extLst>
              <a:ext uri="{FF2B5EF4-FFF2-40B4-BE49-F238E27FC236}">
                <a16:creationId xmlns:a16="http://schemas.microsoft.com/office/drawing/2014/main" id="{24E73A45-41C5-47B9-9BEA-C501FA5F6BB3}"/>
              </a:ext>
            </a:extLst>
          </p:cNvPr>
          <p:cNvPicPr>
            <a:picLocks noChangeAspect="1"/>
          </p:cNvPicPr>
          <p:nvPr/>
        </p:nvPicPr>
        <p:blipFill>
          <a:blip r:embed="rId5"/>
          <a:stretch>
            <a:fillRect/>
          </a:stretch>
        </p:blipFill>
        <p:spPr>
          <a:xfrm>
            <a:off x="239423" y="1669333"/>
            <a:ext cx="4332577" cy="542591"/>
          </a:xfrm>
          <a:prstGeom prst="rect">
            <a:avLst/>
          </a:prstGeom>
        </p:spPr>
      </p:pic>
      <p:graphicFrame>
        <p:nvGraphicFramePr>
          <p:cNvPr id="12" name="Table 11">
            <a:extLst>
              <a:ext uri="{FF2B5EF4-FFF2-40B4-BE49-F238E27FC236}">
                <a16:creationId xmlns:a16="http://schemas.microsoft.com/office/drawing/2014/main" id="{5839E69C-F7F5-4B72-BF49-684AB3FD627C}"/>
              </a:ext>
            </a:extLst>
          </p:cNvPr>
          <p:cNvGraphicFramePr>
            <a:graphicFrameLocks noGrp="1"/>
          </p:cNvGraphicFramePr>
          <p:nvPr>
            <p:extLst>
              <p:ext uri="{D42A27DB-BD31-4B8C-83A1-F6EECF244321}">
                <p14:modId xmlns:p14="http://schemas.microsoft.com/office/powerpoint/2010/main" val="1772969586"/>
              </p:ext>
            </p:extLst>
          </p:nvPr>
        </p:nvGraphicFramePr>
        <p:xfrm>
          <a:off x="3020566" y="2423160"/>
          <a:ext cx="1322833" cy="3368035"/>
        </p:xfrm>
        <a:graphic>
          <a:graphicData uri="http://schemas.openxmlformats.org/drawingml/2006/table">
            <a:tbl>
              <a:tblPr/>
              <a:tblGrid>
                <a:gridCol w="359605">
                  <a:extLst>
                    <a:ext uri="{9D8B030D-6E8A-4147-A177-3AD203B41FA5}">
                      <a16:colId xmlns:a16="http://schemas.microsoft.com/office/drawing/2014/main" val="2418369988"/>
                    </a:ext>
                  </a:extLst>
                </a:gridCol>
                <a:gridCol w="346762">
                  <a:extLst>
                    <a:ext uri="{9D8B030D-6E8A-4147-A177-3AD203B41FA5}">
                      <a16:colId xmlns:a16="http://schemas.microsoft.com/office/drawing/2014/main" val="1721338691"/>
                    </a:ext>
                  </a:extLst>
                </a:gridCol>
                <a:gridCol w="616466">
                  <a:extLst>
                    <a:ext uri="{9D8B030D-6E8A-4147-A177-3AD203B41FA5}">
                      <a16:colId xmlns:a16="http://schemas.microsoft.com/office/drawing/2014/main" val="661882027"/>
                    </a:ext>
                  </a:extLst>
                </a:gridCol>
              </a:tblGrid>
              <a:tr h="306185">
                <a:tc>
                  <a:txBody>
                    <a:bodyPr/>
                    <a:lstStyle/>
                    <a:p>
                      <a:pPr algn="l" fontAlgn="b"/>
                      <a:r>
                        <a:rPr lang="en-US" sz="1100" b="0" i="0" u="none" strike="noStrike">
                          <a:solidFill>
                            <a:srgbClr val="000000"/>
                          </a:solidFill>
                          <a:effectLst/>
                          <a:latin typeface="Calibri" panose="020F0502020204030204" pitchFamily="34" charset="0"/>
                        </a:rPr>
                        <a:t>Obs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778997"/>
                  </a:ext>
                </a:extLst>
              </a:tr>
              <a:tr h="306185">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82904"/>
                  </a:ext>
                </a:extLst>
              </a:tr>
              <a:tr h="306185">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383202"/>
                  </a:ext>
                </a:extLst>
              </a:tr>
              <a:tr h="306185">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-0.729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700976"/>
                  </a:ext>
                </a:extLst>
              </a:tr>
              <a:tr h="306185">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0.6561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575113"/>
                  </a:ext>
                </a:extLst>
              </a:tr>
              <a:tr h="306185">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-0.59049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972559"/>
                  </a:ext>
                </a:extLst>
              </a:tr>
              <a:tr h="306185">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0.53144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085192"/>
                  </a:ext>
                </a:extLst>
              </a:tr>
              <a:tr h="306185">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-0.4783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820576"/>
                  </a:ext>
                </a:extLst>
              </a:tr>
              <a:tr h="306185">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0.43047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172001"/>
                  </a:ext>
                </a:extLst>
              </a:tr>
              <a:tr h="306185">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-0.38742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346384"/>
                  </a:ext>
                </a:extLst>
              </a:tr>
              <a:tr h="306185">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0.34868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931161"/>
                  </a:ext>
                </a:extLst>
              </a:tr>
            </a:tbl>
          </a:graphicData>
        </a:graphic>
      </p:graphicFrame>
      <p:graphicFrame>
        <p:nvGraphicFramePr>
          <p:cNvPr id="16" name="Table 15">
            <a:extLst>
              <a:ext uri="{FF2B5EF4-FFF2-40B4-BE49-F238E27FC236}">
                <a16:creationId xmlns:a16="http://schemas.microsoft.com/office/drawing/2014/main" id="{9BCFAB32-60A3-4D3F-8C24-E6B06D36F8C7}"/>
              </a:ext>
            </a:extLst>
          </p:cNvPr>
          <p:cNvGraphicFramePr>
            <a:graphicFrameLocks noGrp="1"/>
          </p:cNvGraphicFramePr>
          <p:nvPr>
            <p:extLst>
              <p:ext uri="{D42A27DB-BD31-4B8C-83A1-F6EECF244321}">
                <p14:modId xmlns:p14="http://schemas.microsoft.com/office/powerpoint/2010/main" val="2529632540"/>
              </p:ext>
            </p:extLst>
          </p:nvPr>
        </p:nvGraphicFramePr>
        <p:xfrm>
          <a:off x="6193609" y="2423160"/>
          <a:ext cx="1502592" cy="3291838"/>
        </p:xfrm>
        <a:graphic>
          <a:graphicData uri="http://schemas.openxmlformats.org/drawingml/2006/table">
            <a:tbl>
              <a:tblPr/>
              <a:tblGrid>
                <a:gridCol w="408471">
                  <a:extLst>
                    <a:ext uri="{9D8B030D-6E8A-4147-A177-3AD203B41FA5}">
                      <a16:colId xmlns:a16="http://schemas.microsoft.com/office/drawing/2014/main" val="1177198107"/>
                    </a:ext>
                  </a:extLst>
                </a:gridCol>
                <a:gridCol w="393884">
                  <a:extLst>
                    <a:ext uri="{9D8B030D-6E8A-4147-A177-3AD203B41FA5}">
                      <a16:colId xmlns:a16="http://schemas.microsoft.com/office/drawing/2014/main" val="2969827742"/>
                    </a:ext>
                  </a:extLst>
                </a:gridCol>
                <a:gridCol w="700237">
                  <a:extLst>
                    <a:ext uri="{9D8B030D-6E8A-4147-A177-3AD203B41FA5}">
                      <a16:colId xmlns:a16="http://schemas.microsoft.com/office/drawing/2014/main" val="2360794535"/>
                    </a:ext>
                  </a:extLst>
                </a:gridCol>
              </a:tblGrid>
              <a:tr h="299258">
                <a:tc>
                  <a:txBody>
                    <a:bodyPr/>
                    <a:lstStyle/>
                    <a:p>
                      <a:pPr algn="l" fontAlgn="b"/>
                      <a:r>
                        <a:rPr lang="en-US" sz="1100" b="0" i="0" u="none" strike="noStrike">
                          <a:solidFill>
                            <a:srgbClr val="000000"/>
                          </a:solidFill>
                          <a:effectLst/>
                          <a:latin typeface="Calibri" panose="020F0502020204030204" pitchFamily="34" charset="0"/>
                        </a:rPr>
                        <a:t>Obs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949902"/>
                  </a:ext>
                </a:extLst>
              </a:tr>
              <a:tr h="299258">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6163"/>
                  </a:ext>
                </a:extLst>
              </a:tr>
              <a:tr h="299258">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812211"/>
                  </a:ext>
                </a:extLst>
              </a:tr>
              <a:tr h="299258">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856247"/>
                  </a:ext>
                </a:extLst>
              </a:tr>
              <a:tr h="299258">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69538"/>
                  </a:ext>
                </a:extLst>
              </a:tr>
              <a:tr h="299258">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325316"/>
                  </a:ext>
                </a:extLst>
              </a:tr>
              <a:tr h="299258">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02509"/>
                  </a:ext>
                </a:extLst>
              </a:tr>
              <a:tr h="299258">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3159097"/>
                  </a:ext>
                </a:extLst>
              </a:tr>
              <a:tr h="299258">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660883"/>
                  </a:ext>
                </a:extLst>
              </a:tr>
              <a:tr h="299258">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894109"/>
                  </a:ext>
                </a:extLst>
              </a:tr>
              <a:tr h="299258">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858412"/>
                  </a:ext>
                </a:extLst>
              </a:tr>
            </a:tbl>
          </a:graphicData>
        </a:graphic>
      </p:graphicFrame>
    </p:spTree>
    <p:extLst>
      <p:ext uri="{BB962C8B-B14F-4D97-AF65-F5344CB8AC3E}">
        <p14:creationId xmlns:p14="http://schemas.microsoft.com/office/powerpoint/2010/main" val="21155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63B323-E410-402C-AFFE-995A2EC49CEE}"/>
              </a:ext>
            </a:extLst>
          </p:cNvPr>
          <p:cNvSpPr>
            <a:spLocks noGrp="1"/>
          </p:cNvSpPr>
          <p:nvPr>
            <p:ph type="sldNum" sz="quarter" idx="12"/>
          </p:nvPr>
        </p:nvSpPr>
        <p:spPr/>
        <p:txBody>
          <a:bodyPr/>
          <a:lstStyle/>
          <a:p>
            <a:fld id="{4CA477ED-86B3-4E63-AAA0-BE43E71FE9FD}" type="slidenum">
              <a:rPr lang="en-US" smtClean="0"/>
              <a:t>24</a:t>
            </a:fld>
            <a:endParaRPr lang="en-US"/>
          </a:p>
        </p:txBody>
      </p:sp>
      <p:pic>
        <p:nvPicPr>
          <p:cNvPr id="3" name="Picture 2">
            <a:extLst>
              <a:ext uri="{FF2B5EF4-FFF2-40B4-BE49-F238E27FC236}">
                <a16:creationId xmlns:a16="http://schemas.microsoft.com/office/drawing/2014/main" id="{C0089EE7-E2BF-4FB3-9AAC-F7750946C40C}"/>
              </a:ext>
            </a:extLst>
          </p:cNvPr>
          <p:cNvPicPr>
            <a:picLocks noChangeAspect="1"/>
          </p:cNvPicPr>
          <p:nvPr/>
        </p:nvPicPr>
        <p:blipFill>
          <a:blip r:embed="rId2"/>
          <a:stretch>
            <a:fillRect/>
          </a:stretch>
        </p:blipFill>
        <p:spPr>
          <a:xfrm>
            <a:off x="304801" y="674749"/>
            <a:ext cx="3429000" cy="3135251"/>
          </a:xfrm>
          <a:prstGeom prst="rect">
            <a:avLst/>
          </a:prstGeom>
        </p:spPr>
      </p:pic>
      <p:pic>
        <p:nvPicPr>
          <p:cNvPr id="5" name="Picture 4">
            <a:extLst>
              <a:ext uri="{FF2B5EF4-FFF2-40B4-BE49-F238E27FC236}">
                <a16:creationId xmlns:a16="http://schemas.microsoft.com/office/drawing/2014/main" id="{C21D50E4-6D29-4E92-B02C-6C1080F4A463}"/>
              </a:ext>
            </a:extLst>
          </p:cNvPr>
          <p:cNvPicPr>
            <a:picLocks noChangeAspect="1"/>
          </p:cNvPicPr>
          <p:nvPr/>
        </p:nvPicPr>
        <p:blipFill>
          <a:blip r:embed="rId3"/>
          <a:stretch>
            <a:fillRect/>
          </a:stretch>
        </p:blipFill>
        <p:spPr>
          <a:xfrm>
            <a:off x="327409" y="3822098"/>
            <a:ext cx="3360451" cy="3035902"/>
          </a:xfrm>
          <a:prstGeom prst="rect">
            <a:avLst/>
          </a:prstGeom>
        </p:spPr>
      </p:pic>
      <p:sp>
        <p:nvSpPr>
          <p:cNvPr id="7" name="TextBox 6">
            <a:extLst>
              <a:ext uri="{FF2B5EF4-FFF2-40B4-BE49-F238E27FC236}">
                <a16:creationId xmlns:a16="http://schemas.microsoft.com/office/drawing/2014/main" id="{81DD54A7-4391-478D-9708-98A5B21FD8DB}"/>
              </a:ext>
            </a:extLst>
          </p:cNvPr>
          <p:cNvSpPr txBox="1"/>
          <p:nvPr/>
        </p:nvSpPr>
        <p:spPr>
          <a:xfrm>
            <a:off x="609600" y="228600"/>
            <a:ext cx="2819400" cy="381000"/>
          </a:xfrm>
          <a:prstGeom prst="rect">
            <a:avLst/>
          </a:prstGeom>
          <a:noFill/>
        </p:spPr>
        <p:txBody>
          <a:bodyPr wrap="square" rtlCol="0">
            <a:spAutoFit/>
          </a:bodyPr>
          <a:lstStyle/>
          <a:p>
            <a:r>
              <a:rPr lang="en-US" dirty="0"/>
              <a:t>Exercise 10.16 Continued</a:t>
            </a:r>
          </a:p>
        </p:txBody>
      </p:sp>
      <p:pic>
        <p:nvPicPr>
          <p:cNvPr id="8" name="Picture 7">
            <a:extLst>
              <a:ext uri="{FF2B5EF4-FFF2-40B4-BE49-F238E27FC236}">
                <a16:creationId xmlns:a16="http://schemas.microsoft.com/office/drawing/2014/main" id="{7C8A4E77-3433-4302-B97D-AE1FD21C75ED}"/>
              </a:ext>
            </a:extLst>
          </p:cNvPr>
          <p:cNvPicPr>
            <a:picLocks noChangeAspect="1"/>
          </p:cNvPicPr>
          <p:nvPr/>
        </p:nvPicPr>
        <p:blipFill>
          <a:blip r:embed="rId4"/>
          <a:stretch>
            <a:fillRect/>
          </a:stretch>
        </p:blipFill>
        <p:spPr>
          <a:xfrm>
            <a:off x="4267201" y="762000"/>
            <a:ext cx="3428999" cy="3107988"/>
          </a:xfrm>
          <a:prstGeom prst="rect">
            <a:avLst/>
          </a:prstGeom>
        </p:spPr>
      </p:pic>
      <p:pic>
        <p:nvPicPr>
          <p:cNvPr id="9" name="Picture 8">
            <a:extLst>
              <a:ext uri="{FF2B5EF4-FFF2-40B4-BE49-F238E27FC236}">
                <a16:creationId xmlns:a16="http://schemas.microsoft.com/office/drawing/2014/main" id="{83F90FC3-52D9-4102-AA49-A78EA0CB1546}"/>
              </a:ext>
            </a:extLst>
          </p:cNvPr>
          <p:cNvPicPr>
            <a:picLocks noChangeAspect="1"/>
          </p:cNvPicPr>
          <p:nvPr/>
        </p:nvPicPr>
        <p:blipFill>
          <a:blip r:embed="rId5"/>
          <a:stretch>
            <a:fillRect/>
          </a:stretch>
        </p:blipFill>
        <p:spPr>
          <a:xfrm>
            <a:off x="4265017" y="3962401"/>
            <a:ext cx="2821584" cy="2486396"/>
          </a:xfrm>
          <a:prstGeom prst="rect">
            <a:avLst/>
          </a:prstGeom>
        </p:spPr>
      </p:pic>
    </p:spTree>
    <p:extLst>
      <p:ext uri="{BB962C8B-B14F-4D97-AF65-F5344CB8AC3E}">
        <p14:creationId xmlns:p14="http://schemas.microsoft.com/office/powerpoint/2010/main" val="325652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25</a:t>
            </a:fld>
            <a:endParaRPr lang="en-US"/>
          </a:p>
        </p:txBody>
      </p:sp>
      <p:sp>
        <p:nvSpPr>
          <p:cNvPr id="3" name="TextBox 2">
            <a:extLst>
              <a:ext uri="{FF2B5EF4-FFF2-40B4-BE49-F238E27FC236}">
                <a16:creationId xmlns:a16="http://schemas.microsoft.com/office/drawing/2014/main" id="{91872278-102C-4AF3-942D-5BB14F685A16}"/>
              </a:ext>
            </a:extLst>
          </p:cNvPr>
          <p:cNvSpPr txBox="1"/>
          <p:nvPr/>
        </p:nvSpPr>
        <p:spPr>
          <a:xfrm>
            <a:off x="333660" y="381000"/>
            <a:ext cx="4343400" cy="369332"/>
          </a:xfrm>
          <a:prstGeom prst="rect">
            <a:avLst/>
          </a:prstGeom>
          <a:noFill/>
        </p:spPr>
        <p:txBody>
          <a:bodyPr wrap="square" rtlCol="0">
            <a:spAutoFit/>
          </a:bodyPr>
          <a:lstStyle/>
          <a:p>
            <a:r>
              <a:rPr lang="en-US" dirty="0"/>
              <a:t>Constructing Time Series Models</a:t>
            </a:r>
          </a:p>
        </p:txBody>
      </p:sp>
      <p:sp>
        <p:nvSpPr>
          <p:cNvPr id="4" name="Rectangle 3">
            <a:extLst>
              <a:ext uri="{FF2B5EF4-FFF2-40B4-BE49-F238E27FC236}">
                <a16:creationId xmlns:a16="http://schemas.microsoft.com/office/drawing/2014/main" id="{37C9399B-C682-4273-8793-8F120499183A}"/>
              </a:ext>
            </a:extLst>
          </p:cNvPr>
          <p:cNvSpPr/>
          <p:nvPr/>
        </p:nvSpPr>
        <p:spPr>
          <a:xfrm>
            <a:off x="4419600" y="914400"/>
            <a:ext cx="2667000" cy="369332"/>
          </a:xfrm>
          <a:prstGeom prst="rect">
            <a:avLst/>
          </a:prstGeom>
        </p:spPr>
        <p:txBody>
          <a:bodyPr wrap="square">
            <a:spAutoFit/>
          </a:bodyPr>
          <a:lstStyle/>
          <a:p>
            <a:r>
              <a:rPr lang="en-US" dirty="0" err="1"/>
              <a:t>y</a:t>
            </a:r>
            <a:r>
              <a:rPr lang="en-US" baseline="-25000" dirty="0" err="1"/>
              <a:t>t</a:t>
            </a:r>
            <a:r>
              <a:rPr lang="en-US" dirty="0"/>
              <a:t> = E(</a:t>
            </a:r>
            <a:r>
              <a:rPr lang="en-US" dirty="0" err="1"/>
              <a:t>y</a:t>
            </a:r>
            <a:r>
              <a:rPr lang="en-US" baseline="-25000" dirty="0" err="1"/>
              <a:t>t</a:t>
            </a:r>
            <a:r>
              <a:rPr lang="en-US" dirty="0"/>
              <a:t> ) + R</a:t>
            </a:r>
            <a:r>
              <a:rPr lang="en-US" baseline="-25000" dirty="0"/>
              <a:t>t </a:t>
            </a:r>
            <a:r>
              <a:rPr lang="en-US" dirty="0"/>
              <a:t>where</a:t>
            </a:r>
            <a:endParaRPr lang="en-US" baseline="-25000" dirty="0"/>
          </a:p>
        </p:txBody>
      </p:sp>
      <p:sp>
        <p:nvSpPr>
          <p:cNvPr id="5" name="Rectangle 4">
            <a:extLst>
              <a:ext uri="{FF2B5EF4-FFF2-40B4-BE49-F238E27FC236}">
                <a16:creationId xmlns:a16="http://schemas.microsoft.com/office/drawing/2014/main" id="{FDD14759-44D6-4446-86FA-69BD45854704}"/>
              </a:ext>
            </a:extLst>
          </p:cNvPr>
          <p:cNvSpPr/>
          <p:nvPr/>
        </p:nvSpPr>
        <p:spPr>
          <a:xfrm>
            <a:off x="430763" y="1192768"/>
            <a:ext cx="3252365" cy="369332"/>
          </a:xfrm>
          <a:prstGeom prst="rect">
            <a:avLst/>
          </a:prstGeom>
        </p:spPr>
        <p:txBody>
          <a:bodyPr wrap="none">
            <a:spAutoFit/>
          </a:bodyPr>
          <a:lstStyle/>
          <a:p>
            <a:r>
              <a:rPr lang="en-US" dirty="0"/>
              <a:t>E(</a:t>
            </a:r>
            <a:r>
              <a:rPr lang="en-US" dirty="0" err="1"/>
              <a:t>y</a:t>
            </a:r>
            <a:r>
              <a:rPr lang="en-US" baseline="-25000" dirty="0" err="1"/>
              <a:t>t</a:t>
            </a:r>
            <a:r>
              <a:rPr lang="en-US" dirty="0"/>
              <a:t> ) = </a:t>
            </a:r>
            <a:r>
              <a:rPr lang="el-GR" dirty="0"/>
              <a:t>β</a:t>
            </a:r>
            <a:r>
              <a:rPr lang="el-GR" baseline="-25000" dirty="0"/>
              <a:t>0</a:t>
            </a:r>
            <a:r>
              <a:rPr lang="el-GR" dirty="0"/>
              <a:t> + β</a:t>
            </a:r>
            <a:r>
              <a:rPr lang="el-GR" baseline="-25000" dirty="0"/>
              <a:t>1</a:t>
            </a:r>
            <a:r>
              <a:rPr lang="en-US" dirty="0"/>
              <a:t>x</a:t>
            </a:r>
            <a:r>
              <a:rPr lang="en-US" baseline="-25000" dirty="0"/>
              <a:t>1</a:t>
            </a:r>
            <a:r>
              <a:rPr lang="en-US" dirty="0"/>
              <a:t> + </a:t>
            </a:r>
            <a:r>
              <a:rPr lang="el-GR" dirty="0"/>
              <a:t>β</a:t>
            </a:r>
            <a:r>
              <a:rPr lang="el-GR" baseline="-25000" dirty="0"/>
              <a:t>2</a:t>
            </a:r>
            <a:r>
              <a:rPr lang="en-US" dirty="0"/>
              <a:t>x</a:t>
            </a:r>
            <a:r>
              <a:rPr lang="en-US" baseline="-25000" dirty="0"/>
              <a:t>2</a:t>
            </a:r>
            <a:r>
              <a:rPr lang="en-US" dirty="0"/>
              <a:t> + ··· + </a:t>
            </a:r>
            <a:r>
              <a:rPr lang="el-GR" dirty="0"/>
              <a:t>β</a:t>
            </a:r>
            <a:r>
              <a:rPr lang="en-US" baseline="-25000" dirty="0" err="1"/>
              <a:t>k</a:t>
            </a:r>
            <a:r>
              <a:rPr lang="en-US" dirty="0" err="1"/>
              <a:t>x</a:t>
            </a:r>
            <a:r>
              <a:rPr lang="en-US" baseline="-25000" dirty="0" err="1"/>
              <a:t>k</a:t>
            </a:r>
            <a:endParaRPr lang="en-US" baseline="-25000" dirty="0"/>
          </a:p>
        </p:txBody>
      </p:sp>
      <p:sp>
        <p:nvSpPr>
          <p:cNvPr id="6" name="TextBox 5">
            <a:extLst>
              <a:ext uri="{FF2B5EF4-FFF2-40B4-BE49-F238E27FC236}">
                <a16:creationId xmlns:a16="http://schemas.microsoft.com/office/drawing/2014/main" id="{0D1851C3-F0D4-49FD-8F84-AEB1E8D7771F}"/>
              </a:ext>
            </a:extLst>
          </p:cNvPr>
          <p:cNvSpPr txBox="1"/>
          <p:nvPr/>
        </p:nvSpPr>
        <p:spPr>
          <a:xfrm>
            <a:off x="333660" y="914400"/>
            <a:ext cx="4238340" cy="369332"/>
          </a:xfrm>
          <a:prstGeom prst="rect">
            <a:avLst/>
          </a:prstGeom>
          <a:noFill/>
        </p:spPr>
        <p:txBody>
          <a:bodyPr wrap="none" rtlCol="0">
            <a:spAutoFit/>
          </a:bodyPr>
          <a:lstStyle/>
          <a:p>
            <a:r>
              <a:rPr lang="en-US" dirty="0"/>
              <a:t>The general form of a time series model is: </a:t>
            </a:r>
          </a:p>
        </p:txBody>
      </p:sp>
      <p:sp>
        <p:nvSpPr>
          <p:cNvPr id="7" name="TextBox 6">
            <a:extLst>
              <a:ext uri="{FF2B5EF4-FFF2-40B4-BE49-F238E27FC236}">
                <a16:creationId xmlns:a16="http://schemas.microsoft.com/office/drawing/2014/main" id="{58F46DDF-C7EF-4250-B295-32D6BE8694CB}"/>
              </a:ext>
            </a:extLst>
          </p:cNvPr>
          <p:cNvSpPr txBox="1"/>
          <p:nvPr/>
        </p:nvSpPr>
        <p:spPr>
          <a:xfrm>
            <a:off x="360097" y="1562100"/>
            <a:ext cx="6650303" cy="923330"/>
          </a:xfrm>
          <a:prstGeom prst="rect">
            <a:avLst/>
          </a:prstGeom>
          <a:noFill/>
        </p:spPr>
        <p:txBody>
          <a:bodyPr wrap="square" rtlCol="0">
            <a:spAutoFit/>
          </a:bodyPr>
          <a:lstStyle/>
          <a:p>
            <a:r>
              <a:rPr lang="en-US" dirty="0"/>
              <a:t>A time series </a:t>
            </a:r>
            <a:r>
              <a:rPr lang="en-US"/>
              <a:t>model basically </a:t>
            </a:r>
            <a:r>
              <a:rPr lang="en-US" dirty="0"/>
              <a:t>consists of a pair of models:</a:t>
            </a:r>
          </a:p>
          <a:p>
            <a:pPr marL="285750" indent="-285750">
              <a:buFont typeface="Arial" panose="020B0604020202020204" pitchFamily="34" charset="0"/>
              <a:buChar char="•"/>
            </a:pPr>
            <a:r>
              <a:rPr lang="en-US" dirty="0"/>
              <a:t>one model for the deterministic component E(</a:t>
            </a:r>
            <a:r>
              <a:rPr lang="en-US" dirty="0" err="1"/>
              <a:t>y</a:t>
            </a:r>
            <a:r>
              <a:rPr lang="en-US" baseline="-25000" dirty="0" err="1"/>
              <a:t>t</a:t>
            </a:r>
            <a:r>
              <a:rPr lang="en-US" dirty="0"/>
              <a:t> ) </a:t>
            </a:r>
          </a:p>
          <a:p>
            <a:pPr marL="285750" indent="-285750">
              <a:buFont typeface="Arial" panose="020B0604020202020204" pitchFamily="34" charset="0"/>
              <a:buChar char="•"/>
            </a:pPr>
            <a:r>
              <a:rPr lang="en-US" dirty="0"/>
              <a:t>one model for the autocorrelated residuals R</a:t>
            </a:r>
            <a:r>
              <a:rPr lang="en-US" baseline="-25000" dirty="0"/>
              <a:t>t</a:t>
            </a:r>
            <a:endParaRPr lang="en-US" dirty="0"/>
          </a:p>
        </p:txBody>
      </p:sp>
      <p:sp>
        <p:nvSpPr>
          <p:cNvPr id="8" name="TextBox 7">
            <a:extLst>
              <a:ext uri="{FF2B5EF4-FFF2-40B4-BE49-F238E27FC236}">
                <a16:creationId xmlns:a16="http://schemas.microsoft.com/office/drawing/2014/main" id="{8EB137C9-FD96-4663-83D3-E62C46EE9341}"/>
              </a:ext>
            </a:extLst>
          </p:cNvPr>
          <p:cNvSpPr txBox="1"/>
          <p:nvPr/>
        </p:nvSpPr>
        <p:spPr>
          <a:xfrm>
            <a:off x="367781" y="2528063"/>
            <a:ext cx="8103637" cy="2031325"/>
          </a:xfrm>
          <a:prstGeom prst="rect">
            <a:avLst/>
          </a:prstGeom>
          <a:noFill/>
        </p:spPr>
        <p:txBody>
          <a:bodyPr wrap="square" rtlCol="0">
            <a:spAutoFit/>
          </a:bodyPr>
          <a:lstStyle/>
          <a:p>
            <a:r>
              <a:rPr lang="en-US" dirty="0"/>
              <a:t>Use our knowledge gained in previous chapters for the </a:t>
            </a:r>
            <a:r>
              <a:rPr lang="en-US" b="1" dirty="0"/>
              <a:t>deterministic component </a:t>
            </a:r>
            <a:r>
              <a:rPr lang="en-US" dirty="0"/>
              <a:t>– also think of trend T</a:t>
            </a:r>
            <a:r>
              <a:rPr lang="en-US" baseline="-25000" dirty="0"/>
              <a:t>t</a:t>
            </a:r>
            <a:r>
              <a:rPr lang="en-US" dirty="0"/>
              <a:t>, cyclical C</a:t>
            </a:r>
            <a:r>
              <a:rPr lang="en-US" baseline="-25000" dirty="0"/>
              <a:t>t</a:t>
            </a:r>
            <a:r>
              <a:rPr lang="en-US" dirty="0"/>
              <a:t>, and seasonal S</a:t>
            </a:r>
            <a:r>
              <a:rPr lang="en-US" baseline="-25000" dirty="0"/>
              <a:t>t</a:t>
            </a:r>
            <a:r>
              <a:rPr lang="en-US" dirty="0"/>
              <a:t> effects.</a:t>
            </a:r>
          </a:p>
          <a:p>
            <a:r>
              <a:rPr lang="en-US" dirty="0"/>
              <a:t>Some additional considerations:  </a:t>
            </a:r>
          </a:p>
          <a:p>
            <a:r>
              <a:rPr lang="en-US" dirty="0"/>
              <a:t>Some x’s may be time series variables.   </a:t>
            </a:r>
          </a:p>
          <a:p>
            <a:r>
              <a:rPr lang="en-US" dirty="0"/>
              <a:t>Some x’s may be lagged.</a:t>
            </a:r>
          </a:p>
          <a:p>
            <a:endParaRPr lang="en-US" dirty="0"/>
          </a:p>
          <a:p>
            <a:r>
              <a:rPr lang="en-US" dirty="0"/>
              <a:t>Some x’s may be trigonometric functions of time.</a:t>
            </a:r>
          </a:p>
        </p:txBody>
      </p:sp>
      <p:pic>
        <p:nvPicPr>
          <p:cNvPr id="9" name="Picture 8">
            <a:extLst>
              <a:ext uri="{FF2B5EF4-FFF2-40B4-BE49-F238E27FC236}">
                <a16:creationId xmlns:a16="http://schemas.microsoft.com/office/drawing/2014/main" id="{5119F9DA-7E4F-4377-BB69-DAE2DE1515A2}"/>
              </a:ext>
            </a:extLst>
          </p:cNvPr>
          <p:cNvPicPr>
            <a:picLocks noChangeAspect="1"/>
          </p:cNvPicPr>
          <p:nvPr/>
        </p:nvPicPr>
        <p:blipFill>
          <a:blip r:embed="rId2"/>
          <a:stretch>
            <a:fillRect/>
          </a:stretch>
        </p:blipFill>
        <p:spPr>
          <a:xfrm>
            <a:off x="2736483" y="3962400"/>
            <a:ext cx="1984766" cy="281655"/>
          </a:xfrm>
          <a:prstGeom prst="rect">
            <a:avLst/>
          </a:prstGeom>
        </p:spPr>
      </p:pic>
      <p:pic>
        <p:nvPicPr>
          <p:cNvPr id="10" name="Picture 9">
            <a:extLst>
              <a:ext uri="{FF2B5EF4-FFF2-40B4-BE49-F238E27FC236}">
                <a16:creationId xmlns:a16="http://schemas.microsoft.com/office/drawing/2014/main" id="{D73369EA-3751-4389-AB1F-41E244DC1585}"/>
              </a:ext>
            </a:extLst>
          </p:cNvPr>
          <p:cNvPicPr>
            <a:picLocks noChangeAspect="1"/>
          </p:cNvPicPr>
          <p:nvPr/>
        </p:nvPicPr>
        <p:blipFill>
          <a:blip r:embed="rId3"/>
          <a:stretch>
            <a:fillRect/>
          </a:stretch>
        </p:blipFill>
        <p:spPr>
          <a:xfrm>
            <a:off x="5029200" y="4485258"/>
            <a:ext cx="3297788" cy="492987"/>
          </a:xfrm>
          <a:prstGeom prst="rect">
            <a:avLst/>
          </a:prstGeom>
        </p:spPr>
      </p:pic>
      <p:sp>
        <p:nvSpPr>
          <p:cNvPr id="11" name="TextBox 10">
            <a:extLst>
              <a:ext uri="{FF2B5EF4-FFF2-40B4-BE49-F238E27FC236}">
                <a16:creationId xmlns:a16="http://schemas.microsoft.com/office/drawing/2014/main" id="{2558B8AC-29B9-4539-981C-692FFE03C4FB}"/>
              </a:ext>
            </a:extLst>
          </p:cNvPr>
          <p:cNvSpPr txBox="1"/>
          <p:nvPr/>
        </p:nvSpPr>
        <p:spPr>
          <a:xfrm>
            <a:off x="430763" y="5105400"/>
            <a:ext cx="4522237" cy="381000"/>
          </a:xfrm>
          <a:prstGeom prst="rect">
            <a:avLst/>
          </a:prstGeom>
          <a:noFill/>
        </p:spPr>
        <p:txBody>
          <a:bodyPr wrap="square" rtlCol="0">
            <a:spAutoFit/>
          </a:bodyPr>
          <a:lstStyle/>
          <a:p>
            <a:r>
              <a:rPr lang="en-US" dirty="0"/>
              <a:t>Choosing the residual component</a:t>
            </a:r>
          </a:p>
        </p:txBody>
      </p:sp>
      <p:pic>
        <p:nvPicPr>
          <p:cNvPr id="12" name="Picture 11">
            <a:extLst>
              <a:ext uri="{FF2B5EF4-FFF2-40B4-BE49-F238E27FC236}">
                <a16:creationId xmlns:a16="http://schemas.microsoft.com/office/drawing/2014/main" id="{47E8F76F-2C5E-4CF8-9518-AC9D4A559001}"/>
              </a:ext>
            </a:extLst>
          </p:cNvPr>
          <p:cNvPicPr>
            <a:picLocks noChangeAspect="1"/>
          </p:cNvPicPr>
          <p:nvPr/>
        </p:nvPicPr>
        <p:blipFill>
          <a:blip r:embed="rId4"/>
          <a:stretch>
            <a:fillRect/>
          </a:stretch>
        </p:blipFill>
        <p:spPr>
          <a:xfrm>
            <a:off x="609600" y="5487950"/>
            <a:ext cx="4536977" cy="492987"/>
          </a:xfrm>
          <a:prstGeom prst="rect">
            <a:avLst/>
          </a:prstGeom>
        </p:spPr>
      </p:pic>
      <p:sp>
        <p:nvSpPr>
          <p:cNvPr id="13" name="TextBox 12">
            <a:extLst>
              <a:ext uri="{FF2B5EF4-FFF2-40B4-BE49-F238E27FC236}">
                <a16:creationId xmlns:a16="http://schemas.microsoft.com/office/drawing/2014/main" id="{A37E5C2E-F76F-419E-82BB-7F939EB47ED7}"/>
              </a:ext>
            </a:extLst>
          </p:cNvPr>
          <p:cNvSpPr txBox="1"/>
          <p:nvPr/>
        </p:nvSpPr>
        <p:spPr>
          <a:xfrm>
            <a:off x="4999653" y="5568161"/>
            <a:ext cx="3684037" cy="369332"/>
          </a:xfrm>
          <a:prstGeom prst="rect">
            <a:avLst/>
          </a:prstGeom>
          <a:noFill/>
        </p:spPr>
        <p:txBody>
          <a:bodyPr wrap="square" rtlCol="0">
            <a:spAutoFit/>
          </a:bodyPr>
          <a:lstStyle/>
          <a:p>
            <a:r>
              <a:rPr lang="el-GR" dirty="0"/>
              <a:t>ε</a:t>
            </a:r>
            <a:r>
              <a:rPr lang="en-US" baseline="-25000" dirty="0"/>
              <a:t>t  </a:t>
            </a:r>
            <a:r>
              <a:rPr lang="en-US" dirty="0"/>
              <a:t>is white noise (uncorrelated error)</a:t>
            </a:r>
          </a:p>
        </p:txBody>
      </p:sp>
    </p:spTree>
    <p:extLst>
      <p:ext uri="{BB962C8B-B14F-4D97-AF65-F5344CB8AC3E}">
        <p14:creationId xmlns:p14="http://schemas.microsoft.com/office/powerpoint/2010/main" val="547361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26</a:t>
            </a:fld>
            <a:endParaRPr lang="en-US"/>
          </a:p>
        </p:txBody>
      </p:sp>
      <p:sp>
        <p:nvSpPr>
          <p:cNvPr id="3" name="TextBox 2">
            <a:extLst>
              <a:ext uri="{FF2B5EF4-FFF2-40B4-BE49-F238E27FC236}">
                <a16:creationId xmlns:a16="http://schemas.microsoft.com/office/drawing/2014/main" id="{4F8006D0-266F-4E6D-A31D-2A06F41CC5C5}"/>
              </a:ext>
            </a:extLst>
          </p:cNvPr>
          <p:cNvSpPr txBox="1"/>
          <p:nvPr/>
        </p:nvSpPr>
        <p:spPr>
          <a:xfrm>
            <a:off x="381000" y="381000"/>
            <a:ext cx="7772400" cy="369332"/>
          </a:xfrm>
          <a:prstGeom prst="rect">
            <a:avLst/>
          </a:prstGeom>
          <a:noFill/>
        </p:spPr>
        <p:txBody>
          <a:bodyPr wrap="square" rtlCol="0">
            <a:spAutoFit/>
          </a:bodyPr>
          <a:lstStyle/>
          <a:p>
            <a:r>
              <a:rPr lang="en-US" dirty="0"/>
              <a:t>Consequences from not adjusting model for autocorrelation among the residuals</a:t>
            </a:r>
          </a:p>
        </p:txBody>
      </p:sp>
      <p:sp>
        <p:nvSpPr>
          <p:cNvPr id="4" name="TextBox 3">
            <a:extLst>
              <a:ext uri="{FF2B5EF4-FFF2-40B4-BE49-F238E27FC236}">
                <a16:creationId xmlns:a16="http://schemas.microsoft.com/office/drawing/2014/main" id="{66349CD9-1610-4602-830D-552FF440416B}"/>
              </a:ext>
            </a:extLst>
          </p:cNvPr>
          <p:cNvSpPr txBox="1"/>
          <p:nvPr/>
        </p:nvSpPr>
        <p:spPr>
          <a:xfrm>
            <a:off x="533400" y="914400"/>
            <a:ext cx="7620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OLS regression estimators for B’s are still unbiased but are no longer minimum variance</a:t>
            </a:r>
          </a:p>
          <a:p>
            <a:endParaRPr lang="en-US" dirty="0"/>
          </a:p>
          <a:p>
            <a:pPr marL="285750" indent="-285750">
              <a:buFont typeface="Arial" panose="020B0604020202020204" pitchFamily="34" charset="0"/>
              <a:buChar char="•"/>
            </a:pPr>
            <a:r>
              <a:rPr lang="en-US" dirty="0"/>
              <a:t>When errors are positively autocorrelated, residual mean square may seriously underestimate </a:t>
            </a:r>
            <a:r>
              <a:rPr lang="el-GR" dirty="0"/>
              <a:t>σ</a:t>
            </a:r>
            <a:r>
              <a:rPr lang="en-US" baseline="30000" dirty="0"/>
              <a:t>2</a:t>
            </a:r>
            <a:r>
              <a:rPr lang="en-US" dirty="0"/>
              <a:t>.  </a:t>
            </a:r>
            <a:r>
              <a:rPr lang="en-US" dirty="0">
                <a:sym typeface="Wingdings" panose="05000000000000000000" pitchFamily="2" charset="2"/>
              </a:rPr>
              <a:t> standard errors of the regression coefficients may be too small  confidence and prediction intervals shorter than they really should be.  Tests of hypotheses on individual regression coefficients have increased Type I error rates (greater than alpha levels specified).</a:t>
            </a:r>
          </a:p>
          <a:p>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Overoptimistic evaluations of a model’s predictive ability.</a:t>
            </a:r>
          </a:p>
          <a:p>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Successfully modeling the residual autocorrelation can actually lead to smaller MSE and correspondingly narrower prediction intervals. </a:t>
            </a:r>
            <a:endParaRPr lang="en-US" dirty="0"/>
          </a:p>
        </p:txBody>
      </p:sp>
    </p:spTree>
    <p:extLst>
      <p:ext uri="{BB962C8B-B14F-4D97-AF65-F5344CB8AC3E}">
        <p14:creationId xmlns:p14="http://schemas.microsoft.com/office/powerpoint/2010/main" val="2480173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27</a:t>
            </a:fld>
            <a:endParaRPr lang="en-US"/>
          </a:p>
        </p:txBody>
      </p:sp>
      <p:sp>
        <p:nvSpPr>
          <p:cNvPr id="3" name="TextBox 2">
            <a:extLst>
              <a:ext uri="{FF2B5EF4-FFF2-40B4-BE49-F238E27FC236}">
                <a16:creationId xmlns:a16="http://schemas.microsoft.com/office/drawing/2014/main" id="{7F7E97AA-76BE-4897-A427-973723CA353D}"/>
              </a:ext>
            </a:extLst>
          </p:cNvPr>
          <p:cNvSpPr txBox="1"/>
          <p:nvPr/>
        </p:nvSpPr>
        <p:spPr>
          <a:xfrm>
            <a:off x="179613" y="152400"/>
            <a:ext cx="3657600" cy="369332"/>
          </a:xfrm>
          <a:prstGeom prst="rect">
            <a:avLst/>
          </a:prstGeom>
          <a:noFill/>
        </p:spPr>
        <p:txBody>
          <a:bodyPr wrap="square" rtlCol="0">
            <a:spAutoFit/>
          </a:bodyPr>
          <a:lstStyle/>
          <a:p>
            <a:r>
              <a:rPr lang="en-US" dirty="0"/>
              <a:t>Exercise 10.21 (7</a:t>
            </a:r>
            <a:r>
              <a:rPr lang="en-US" baseline="30000" dirty="0"/>
              <a:t>th</a:t>
            </a:r>
            <a:r>
              <a:rPr lang="en-US" dirty="0"/>
              <a:t> and 8</a:t>
            </a:r>
            <a:r>
              <a:rPr lang="en-US" baseline="30000" dirty="0"/>
              <a:t>th</a:t>
            </a:r>
            <a:r>
              <a:rPr lang="en-US" dirty="0"/>
              <a:t> editions)</a:t>
            </a:r>
          </a:p>
        </p:txBody>
      </p:sp>
      <p:pic>
        <p:nvPicPr>
          <p:cNvPr id="4" name="Picture 3">
            <a:extLst>
              <a:ext uri="{FF2B5EF4-FFF2-40B4-BE49-F238E27FC236}">
                <a16:creationId xmlns:a16="http://schemas.microsoft.com/office/drawing/2014/main" id="{DDE295C3-358A-46C7-82F1-6B5B07CFF0C8}"/>
              </a:ext>
            </a:extLst>
          </p:cNvPr>
          <p:cNvPicPr>
            <a:picLocks noChangeAspect="1"/>
          </p:cNvPicPr>
          <p:nvPr/>
        </p:nvPicPr>
        <p:blipFill>
          <a:blip r:embed="rId2"/>
          <a:stretch>
            <a:fillRect/>
          </a:stretch>
        </p:blipFill>
        <p:spPr>
          <a:xfrm>
            <a:off x="240836" y="578758"/>
            <a:ext cx="3298371" cy="2850242"/>
          </a:xfrm>
          <a:prstGeom prst="rect">
            <a:avLst/>
          </a:prstGeom>
        </p:spPr>
      </p:pic>
      <p:pic>
        <p:nvPicPr>
          <p:cNvPr id="5" name="Picture 4">
            <a:extLst>
              <a:ext uri="{FF2B5EF4-FFF2-40B4-BE49-F238E27FC236}">
                <a16:creationId xmlns:a16="http://schemas.microsoft.com/office/drawing/2014/main" id="{80BEDB1C-F646-430A-940B-E3287C098733}"/>
              </a:ext>
            </a:extLst>
          </p:cNvPr>
          <p:cNvPicPr>
            <a:picLocks noChangeAspect="1"/>
          </p:cNvPicPr>
          <p:nvPr/>
        </p:nvPicPr>
        <p:blipFill>
          <a:blip r:embed="rId3"/>
          <a:stretch>
            <a:fillRect/>
          </a:stretch>
        </p:blipFill>
        <p:spPr>
          <a:xfrm>
            <a:off x="168727" y="3429000"/>
            <a:ext cx="8625006" cy="3013953"/>
          </a:xfrm>
          <a:prstGeom prst="rect">
            <a:avLst/>
          </a:prstGeom>
        </p:spPr>
      </p:pic>
    </p:spTree>
    <p:extLst>
      <p:ext uri="{BB962C8B-B14F-4D97-AF65-F5344CB8AC3E}">
        <p14:creationId xmlns:p14="http://schemas.microsoft.com/office/powerpoint/2010/main" val="1230736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28</a:t>
            </a:fld>
            <a:endParaRPr lang="en-US"/>
          </a:p>
        </p:txBody>
      </p:sp>
      <p:sp>
        <p:nvSpPr>
          <p:cNvPr id="3" name="TextBox 2">
            <a:extLst>
              <a:ext uri="{FF2B5EF4-FFF2-40B4-BE49-F238E27FC236}">
                <a16:creationId xmlns:a16="http://schemas.microsoft.com/office/drawing/2014/main" id="{7F7E97AA-76BE-4897-A427-973723CA353D}"/>
              </a:ext>
            </a:extLst>
          </p:cNvPr>
          <p:cNvSpPr txBox="1"/>
          <p:nvPr/>
        </p:nvSpPr>
        <p:spPr>
          <a:xfrm>
            <a:off x="179613" y="152400"/>
            <a:ext cx="3657600" cy="369332"/>
          </a:xfrm>
          <a:prstGeom prst="rect">
            <a:avLst/>
          </a:prstGeom>
          <a:noFill/>
        </p:spPr>
        <p:txBody>
          <a:bodyPr wrap="square" rtlCol="0">
            <a:spAutoFit/>
          </a:bodyPr>
          <a:lstStyle/>
          <a:p>
            <a:r>
              <a:rPr lang="en-US" dirty="0"/>
              <a:t>Exercise 10.22 (7</a:t>
            </a:r>
            <a:r>
              <a:rPr lang="en-US" baseline="30000" dirty="0"/>
              <a:t>th</a:t>
            </a:r>
            <a:r>
              <a:rPr lang="en-US" dirty="0"/>
              <a:t> and 8</a:t>
            </a:r>
            <a:r>
              <a:rPr lang="en-US" baseline="30000" dirty="0"/>
              <a:t>th</a:t>
            </a:r>
            <a:r>
              <a:rPr lang="en-US" dirty="0"/>
              <a:t> editions)</a:t>
            </a:r>
          </a:p>
        </p:txBody>
      </p:sp>
      <p:pic>
        <p:nvPicPr>
          <p:cNvPr id="6" name="Picture 5">
            <a:extLst>
              <a:ext uri="{FF2B5EF4-FFF2-40B4-BE49-F238E27FC236}">
                <a16:creationId xmlns:a16="http://schemas.microsoft.com/office/drawing/2014/main" id="{57E058DA-D58F-4962-B6D6-F5C888E41FBD}"/>
              </a:ext>
            </a:extLst>
          </p:cNvPr>
          <p:cNvPicPr>
            <a:picLocks noChangeAspect="1"/>
          </p:cNvPicPr>
          <p:nvPr/>
        </p:nvPicPr>
        <p:blipFill>
          <a:blip r:embed="rId2"/>
          <a:stretch>
            <a:fillRect/>
          </a:stretch>
        </p:blipFill>
        <p:spPr>
          <a:xfrm>
            <a:off x="228600" y="609600"/>
            <a:ext cx="3815684" cy="2057400"/>
          </a:xfrm>
          <a:prstGeom prst="rect">
            <a:avLst/>
          </a:prstGeom>
        </p:spPr>
      </p:pic>
      <p:pic>
        <p:nvPicPr>
          <p:cNvPr id="7" name="Picture 6">
            <a:extLst>
              <a:ext uri="{FF2B5EF4-FFF2-40B4-BE49-F238E27FC236}">
                <a16:creationId xmlns:a16="http://schemas.microsoft.com/office/drawing/2014/main" id="{BE364AAB-8452-4EDA-BCAB-37E3362929D7}"/>
              </a:ext>
            </a:extLst>
          </p:cNvPr>
          <p:cNvPicPr>
            <a:picLocks noChangeAspect="1"/>
          </p:cNvPicPr>
          <p:nvPr/>
        </p:nvPicPr>
        <p:blipFill>
          <a:blip r:embed="rId3"/>
          <a:stretch>
            <a:fillRect/>
          </a:stretch>
        </p:blipFill>
        <p:spPr>
          <a:xfrm>
            <a:off x="4419600" y="654867"/>
            <a:ext cx="3505200" cy="2012133"/>
          </a:xfrm>
          <a:prstGeom prst="rect">
            <a:avLst/>
          </a:prstGeom>
        </p:spPr>
      </p:pic>
      <p:pic>
        <p:nvPicPr>
          <p:cNvPr id="8" name="Picture 7">
            <a:extLst>
              <a:ext uri="{FF2B5EF4-FFF2-40B4-BE49-F238E27FC236}">
                <a16:creationId xmlns:a16="http://schemas.microsoft.com/office/drawing/2014/main" id="{A8A95C98-9349-4EB9-836F-2DF4CAE33333}"/>
              </a:ext>
            </a:extLst>
          </p:cNvPr>
          <p:cNvPicPr>
            <a:picLocks noChangeAspect="1"/>
          </p:cNvPicPr>
          <p:nvPr/>
        </p:nvPicPr>
        <p:blipFill>
          <a:blip r:embed="rId4"/>
          <a:stretch>
            <a:fillRect/>
          </a:stretch>
        </p:blipFill>
        <p:spPr>
          <a:xfrm>
            <a:off x="286915" y="3060930"/>
            <a:ext cx="7933386" cy="2963694"/>
          </a:xfrm>
          <a:prstGeom prst="rect">
            <a:avLst/>
          </a:prstGeom>
        </p:spPr>
      </p:pic>
    </p:spTree>
    <p:extLst>
      <p:ext uri="{BB962C8B-B14F-4D97-AF65-F5344CB8AC3E}">
        <p14:creationId xmlns:p14="http://schemas.microsoft.com/office/powerpoint/2010/main" val="21062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29</a:t>
            </a:fld>
            <a:endParaRPr lang="en-US"/>
          </a:p>
        </p:txBody>
      </p:sp>
      <p:sp>
        <p:nvSpPr>
          <p:cNvPr id="3" name="TextBox 2">
            <a:extLst>
              <a:ext uri="{FF2B5EF4-FFF2-40B4-BE49-F238E27FC236}">
                <a16:creationId xmlns:a16="http://schemas.microsoft.com/office/drawing/2014/main" id="{3787BBED-85ED-405D-B7F2-2327A5CAB316}"/>
              </a:ext>
            </a:extLst>
          </p:cNvPr>
          <p:cNvSpPr txBox="1"/>
          <p:nvPr/>
        </p:nvSpPr>
        <p:spPr>
          <a:xfrm>
            <a:off x="609600" y="457200"/>
            <a:ext cx="7924800" cy="369332"/>
          </a:xfrm>
          <a:prstGeom prst="rect">
            <a:avLst/>
          </a:prstGeom>
          <a:noFill/>
        </p:spPr>
        <p:txBody>
          <a:bodyPr wrap="square" rtlCol="0">
            <a:spAutoFit/>
          </a:bodyPr>
          <a:lstStyle/>
          <a:p>
            <a:r>
              <a:rPr lang="en-US" dirty="0"/>
              <a:t>Fitting Time Series Models with Autoregressive Errors</a:t>
            </a:r>
          </a:p>
        </p:txBody>
      </p:sp>
      <p:pic>
        <p:nvPicPr>
          <p:cNvPr id="4" name="Picture 3">
            <a:extLst>
              <a:ext uri="{FF2B5EF4-FFF2-40B4-BE49-F238E27FC236}">
                <a16:creationId xmlns:a16="http://schemas.microsoft.com/office/drawing/2014/main" id="{827837E3-16D5-4CE0-8E23-97914BE9CB02}"/>
              </a:ext>
            </a:extLst>
          </p:cNvPr>
          <p:cNvPicPr>
            <a:picLocks noChangeAspect="1"/>
          </p:cNvPicPr>
          <p:nvPr/>
        </p:nvPicPr>
        <p:blipFill>
          <a:blip r:embed="rId2"/>
          <a:stretch>
            <a:fillRect/>
          </a:stretch>
        </p:blipFill>
        <p:spPr>
          <a:xfrm>
            <a:off x="457199" y="1142999"/>
            <a:ext cx="6805033" cy="3997756"/>
          </a:xfrm>
          <a:prstGeom prst="rect">
            <a:avLst/>
          </a:prstGeom>
        </p:spPr>
      </p:pic>
      <p:sp>
        <p:nvSpPr>
          <p:cNvPr id="5" name="TextBox 4">
            <a:extLst>
              <a:ext uri="{FF2B5EF4-FFF2-40B4-BE49-F238E27FC236}">
                <a16:creationId xmlns:a16="http://schemas.microsoft.com/office/drawing/2014/main" id="{30DEC8F0-5F54-4770-A2F5-C577795724D6}"/>
              </a:ext>
            </a:extLst>
          </p:cNvPr>
          <p:cNvSpPr txBox="1"/>
          <p:nvPr/>
        </p:nvSpPr>
        <p:spPr>
          <a:xfrm>
            <a:off x="609600" y="773668"/>
            <a:ext cx="4038600" cy="369332"/>
          </a:xfrm>
          <a:prstGeom prst="rect">
            <a:avLst/>
          </a:prstGeom>
          <a:noFill/>
        </p:spPr>
        <p:txBody>
          <a:bodyPr wrap="square" rtlCol="0">
            <a:spAutoFit/>
          </a:bodyPr>
          <a:lstStyle/>
          <a:p>
            <a:r>
              <a:rPr lang="en-US" dirty="0"/>
              <a:t>From 7</a:t>
            </a:r>
            <a:r>
              <a:rPr lang="en-US" baseline="30000" dirty="0"/>
              <a:t>th</a:t>
            </a:r>
            <a:r>
              <a:rPr lang="en-US" dirty="0"/>
              <a:t> and 8</a:t>
            </a:r>
            <a:r>
              <a:rPr lang="en-US" baseline="30000" dirty="0"/>
              <a:t>th</a:t>
            </a:r>
            <a:r>
              <a:rPr lang="en-US" dirty="0"/>
              <a:t> editions of textbook</a:t>
            </a:r>
          </a:p>
        </p:txBody>
      </p:sp>
      <p:sp>
        <p:nvSpPr>
          <p:cNvPr id="6" name="TextBox 5">
            <a:extLst>
              <a:ext uri="{FF2B5EF4-FFF2-40B4-BE49-F238E27FC236}">
                <a16:creationId xmlns:a16="http://schemas.microsoft.com/office/drawing/2014/main" id="{0EBF9261-F3FC-44A5-B4D1-42597AEF4A04}"/>
              </a:ext>
            </a:extLst>
          </p:cNvPr>
          <p:cNvSpPr txBox="1"/>
          <p:nvPr/>
        </p:nvSpPr>
        <p:spPr>
          <a:xfrm>
            <a:off x="7086600" y="1371600"/>
            <a:ext cx="1371600" cy="1200329"/>
          </a:xfrm>
          <a:prstGeom prst="rect">
            <a:avLst/>
          </a:prstGeom>
          <a:noFill/>
        </p:spPr>
        <p:txBody>
          <a:bodyPr wrap="square" rtlCol="0">
            <a:spAutoFit/>
          </a:bodyPr>
          <a:lstStyle/>
          <a:p>
            <a:r>
              <a:rPr lang="en-US" dirty="0"/>
              <a:t>We will follow these steps using an example.</a:t>
            </a:r>
          </a:p>
        </p:txBody>
      </p:sp>
      <p:sp>
        <p:nvSpPr>
          <p:cNvPr id="7" name="Rectangle 6">
            <a:extLst>
              <a:ext uri="{FF2B5EF4-FFF2-40B4-BE49-F238E27FC236}">
                <a16:creationId xmlns:a16="http://schemas.microsoft.com/office/drawing/2014/main" id="{269131E3-D297-4F64-B872-9A56CD6C7A41}"/>
              </a:ext>
            </a:extLst>
          </p:cNvPr>
          <p:cNvSpPr/>
          <p:nvPr/>
        </p:nvSpPr>
        <p:spPr>
          <a:xfrm>
            <a:off x="152400" y="5041723"/>
            <a:ext cx="8610600" cy="830997"/>
          </a:xfrm>
          <a:prstGeom prst="rect">
            <a:avLst/>
          </a:prstGeom>
        </p:spPr>
        <p:txBody>
          <a:bodyPr wrap="square">
            <a:spAutoFit/>
          </a:bodyPr>
          <a:lstStyle/>
          <a:p>
            <a:r>
              <a:rPr lang="en-US" sz="1200" dirty="0"/>
              <a:t>Important consideration from authors for Step 3: The simplest autoregressive error model is the </a:t>
            </a:r>
            <a:r>
              <a:rPr lang="en-US" sz="1200" b="1" dirty="0"/>
              <a:t>first-order autoregressive model</a:t>
            </a:r>
          </a:p>
          <a:p>
            <a:r>
              <a:rPr lang="en-US" sz="1200" i="1" dirty="0"/>
              <a:t>R</a:t>
            </a:r>
            <a:r>
              <a:rPr lang="en-US" sz="1200" i="1" baseline="-25000" dirty="0"/>
              <a:t>t</a:t>
            </a:r>
            <a:r>
              <a:rPr lang="en-US" sz="1200" i="1" dirty="0"/>
              <a:t> </a:t>
            </a:r>
            <a:r>
              <a:rPr lang="en-US" sz="1200" dirty="0"/>
              <a:t>= </a:t>
            </a:r>
            <a:r>
              <a:rPr lang="el-GR" sz="1200" i="1" dirty="0"/>
              <a:t>φ</a:t>
            </a:r>
            <a:r>
              <a:rPr lang="en-US" sz="1200" i="1" dirty="0"/>
              <a:t>R</a:t>
            </a:r>
            <a:r>
              <a:rPr lang="en-US" sz="1200" i="1" baseline="-25000" dirty="0"/>
              <a:t>t</a:t>
            </a:r>
            <a:r>
              <a:rPr lang="en-US" sz="1200" dirty="0"/>
              <a:t>−1 + </a:t>
            </a:r>
            <a:r>
              <a:rPr lang="el-GR" sz="1200" i="1" dirty="0"/>
              <a:t>ε</a:t>
            </a:r>
            <a:r>
              <a:rPr lang="en-US" sz="1200" i="1" baseline="-25000" dirty="0"/>
              <a:t>t    </a:t>
            </a:r>
            <a:r>
              <a:rPr lang="en-US" sz="1200" i="1" dirty="0"/>
              <a:t>.</a:t>
            </a:r>
            <a:r>
              <a:rPr lang="en-US" sz="1200" dirty="0"/>
              <a:t>Recall that the autocorrelation between residuals at two different points in time diminishes as the distance between the time points increases. Since many business and economic time series exhibit this property, the first-order autoregressive model is a popular choice for the residual component.</a:t>
            </a:r>
          </a:p>
        </p:txBody>
      </p:sp>
    </p:spTree>
    <p:extLst>
      <p:ext uri="{BB962C8B-B14F-4D97-AF65-F5344CB8AC3E}">
        <p14:creationId xmlns:p14="http://schemas.microsoft.com/office/powerpoint/2010/main" val="113169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1265BC-7231-46C8-9D8F-9331B7E9FAE1}"/>
              </a:ext>
            </a:extLst>
          </p:cNvPr>
          <p:cNvSpPr>
            <a:spLocks noGrp="1"/>
          </p:cNvSpPr>
          <p:nvPr>
            <p:ph type="sldNum" sz="quarter" idx="12"/>
          </p:nvPr>
        </p:nvSpPr>
        <p:spPr/>
        <p:txBody>
          <a:bodyPr/>
          <a:lstStyle/>
          <a:p>
            <a:fld id="{4CA477ED-86B3-4E63-AAA0-BE43E71FE9FD}" type="slidenum">
              <a:rPr lang="en-US" smtClean="0"/>
              <a:t>3</a:t>
            </a:fld>
            <a:endParaRPr lang="en-US"/>
          </a:p>
        </p:txBody>
      </p:sp>
      <p:grpSp>
        <p:nvGrpSpPr>
          <p:cNvPr id="6" name="Group 5">
            <a:extLst>
              <a:ext uri="{FF2B5EF4-FFF2-40B4-BE49-F238E27FC236}">
                <a16:creationId xmlns:a16="http://schemas.microsoft.com/office/drawing/2014/main" id="{C434B60C-5FDC-44CD-9008-EB7A305F808D}"/>
              </a:ext>
            </a:extLst>
          </p:cNvPr>
          <p:cNvGrpSpPr/>
          <p:nvPr/>
        </p:nvGrpSpPr>
        <p:grpSpPr>
          <a:xfrm>
            <a:off x="747511" y="1981200"/>
            <a:ext cx="7863089" cy="3578157"/>
            <a:chOff x="152400" y="1465634"/>
            <a:chExt cx="7648977" cy="3197157"/>
          </a:xfrm>
        </p:grpSpPr>
        <p:pic>
          <p:nvPicPr>
            <p:cNvPr id="4" name="Picture 3">
              <a:extLst>
                <a:ext uri="{FF2B5EF4-FFF2-40B4-BE49-F238E27FC236}">
                  <a16:creationId xmlns:a16="http://schemas.microsoft.com/office/drawing/2014/main" id="{1B88225E-F1CE-41C9-B568-133707D9370E}"/>
                </a:ext>
              </a:extLst>
            </p:cNvPr>
            <p:cNvPicPr>
              <a:picLocks noChangeAspect="1"/>
            </p:cNvPicPr>
            <p:nvPr/>
          </p:nvPicPr>
          <p:blipFill>
            <a:blip r:embed="rId2"/>
            <a:stretch>
              <a:fillRect/>
            </a:stretch>
          </p:blipFill>
          <p:spPr>
            <a:xfrm>
              <a:off x="152400" y="1524000"/>
              <a:ext cx="1571223" cy="3080426"/>
            </a:xfrm>
            <a:prstGeom prst="rect">
              <a:avLst/>
            </a:prstGeom>
          </p:spPr>
        </p:pic>
        <p:pic>
          <p:nvPicPr>
            <p:cNvPr id="5" name="Picture 4">
              <a:extLst>
                <a:ext uri="{FF2B5EF4-FFF2-40B4-BE49-F238E27FC236}">
                  <a16:creationId xmlns:a16="http://schemas.microsoft.com/office/drawing/2014/main" id="{80D24BC6-1D28-4670-9195-04FC95DFD122}"/>
                </a:ext>
              </a:extLst>
            </p:cNvPr>
            <p:cNvPicPr>
              <a:picLocks noChangeAspect="1"/>
            </p:cNvPicPr>
            <p:nvPr/>
          </p:nvPicPr>
          <p:blipFill>
            <a:blip r:embed="rId3"/>
            <a:stretch>
              <a:fillRect/>
            </a:stretch>
          </p:blipFill>
          <p:spPr>
            <a:xfrm>
              <a:off x="2057400" y="1465634"/>
              <a:ext cx="5743977" cy="3197157"/>
            </a:xfrm>
            <a:prstGeom prst="rect">
              <a:avLst/>
            </a:prstGeom>
          </p:spPr>
        </p:pic>
      </p:grpSp>
      <p:sp>
        <p:nvSpPr>
          <p:cNvPr id="7" name="TextBox 6">
            <a:extLst>
              <a:ext uri="{FF2B5EF4-FFF2-40B4-BE49-F238E27FC236}">
                <a16:creationId xmlns:a16="http://schemas.microsoft.com/office/drawing/2014/main" id="{06334093-56A2-4470-A030-EE8DEBFC52F4}"/>
              </a:ext>
            </a:extLst>
          </p:cNvPr>
          <p:cNvSpPr txBox="1"/>
          <p:nvPr/>
        </p:nvSpPr>
        <p:spPr>
          <a:xfrm>
            <a:off x="747511" y="838200"/>
            <a:ext cx="7648977" cy="646331"/>
          </a:xfrm>
          <a:prstGeom prst="rect">
            <a:avLst/>
          </a:prstGeom>
          <a:noFill/>
        </p:spPr>
        <p:txBody>
          <a:bodyPr wrap="square" rtlCol="0">
            <a:spAutoFit/>
          </a:bodyPr>
          <a:lstStyle/>
          <a:p>
            <a:r>
              <a:rPr lang="en-US" dirty="0"/>
              <a:t>COVID-19 cases in the United States by date of illness onset, January 12, 2020, to April 9, 2020, at 4pm ET (n=254,596)</a:t>
            </a:r>
          </a:p>
        </p:txBody>
      </p:sp>
      <p:sp>
        <p:nvSpPr>
          <p:cNvPr id="8" name="TextBox 7">
            <a:extLst>
              <a:ext uri="{FF2B5EF4-FFF2-40B4-BE49-F238E27FC236}">
                <a16:creationId xmlns:a16="http://schemas.microsoft.com/office/drawing/2014/main" id="{38C1476B-D66B-4C80-B4F7-21068AD2A3EE}"/>
              </a:ext>
            </a:extLst>
          </p:cNvPr>
          <p:cNvSpPr txBox="1"/>
          <p:nvPr/>
        </p:nvSpPr>
        <p:spPr>
          <a:xfrm>
            <a:off x="3810000" y="5650468"/>
            <a:ext cx="2590800" cy="400110"/>
          </a:xfrm>
          <a:prstGeom prst="rect">
            <a:avLst/>
          </a:prstGeom>
          <a:noFill/>
        </p:spPr>
        <p:txBody>
          <a:bodyPr wrap="square" rtlCol="0">
            <a:spAutoFit/>
          </a:bodyPr>
          <a:lstStyle/>
          <a:p>
            <a:r>
              <a:rPr lang="en-US" sz="2000" dirty="0"/>
              <a:t>Date of illness onset</a:t>
            </a:r>
          </a:p>
        </p:txBody>
      </p:sp>
    </p:spTree>
    <p:extLst>
      <p:ext uri="{BB962C8B-B14F-4D97-AF65-F5344CB8AC3E}">
        <p14:creationId xmlns:p14="http://schemas.microsoft.com/office/powerpoint/2010/main" val="14412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30</a:t>
            </a:fld>
            <a:endParaRPr lang="en-US"/>
          </a:p>
        </p:txBody>
      </p:sp>
      <p:sp>
        <p:nvSpPr>
          <p:cNvPr id="3" name="Rectangle 2">
            <a:extLst>
              <a:ext uri="{FF2B5EF4-FFF2-40B4-BE49-F238E27FC236}">
                <a16:creationId xmlns:a16="http://schemas.microsoft.com/office/drawing/2014/main" id="{8CE7DD08-084C-47C5-800D-48B4F45E86AB}"/>
              </a:ext>
            </a:extLst>
          </p:cNvPr>
          <p:cNvSpPr/>
          <p:nvPr/>
        </p:nvSpPr>
        <p:spPr>
          <a:xfrm>
            <a:off x="354496" y="685800"/>
            <a:ext cx="3733800" cy="5693866"/>
          </a:xfrm>
          <a:prstGeom prst="rect">
            <a:avLst/>
          </a:prstGeom>
        </p:spPr>
        <p:txBody>
          <a:bodyPr wrap="square">
            <a:spAutoFit/>
          </a:bodyPr>
          <a:lstStyle/>
          <a:p>
            <a:r>
              <a:rPr lang="en-US" sz="1400" dirty="0"/>
              <a:t>data ex10_26;</a:t>
            </a:r>
          </a:p>
          <a:p>
            <a:r>
              <a:rPr lang="en-US" sz="1400" dirty="0"/>
              <a:t>input YEAR RATE;</a:t>
            </a:r>
          </a:p>
          <a:p>
            <a:r>
              <a:rPr lang="en-US" sz="1400" dirty="0"/>
              <a:t>time=_n_;</a:t>
            </a:r>
          </a:p>
          <a:p>
            <a:r>
              <a:rPr lang="en-US" sz="1400" dirty="0" err="1"/>
              <a:t>datalines</a:t>
            </a:r>
            <a:r>
              <a:rPr lang="en-US" sz="1400" dirty="0"/>
              <a:t>;</a:t>
            </a:r>
          </a:p>
          <a:p>
            <a:r>
              <a:rPr lang="en-US" sz="1400" dirty="0"/>
              <a:t>1995 7.93</a:t>
            </a:r>
          </a:p>
          <a:p>
            <a:r>
              <a:rPr lang="en-US" sz="1400" dirty="0"/>
              <a:t>1996 7.81</a:t>
            </a:r>
          </a:p>
          <a:p>
            <a:r>
              <a:rPr lang="en-US" sz="1400" dirty="0"/>
              <a:t>        .</a:t>
            </a:r>
          </a:p>
          <a:p>
            <a:r>
              <a:rPr lang="en-US" sz="1400" dirty="0"/>
              <a:t>        .</a:t>
            </a:r>
          </a:p>
          <a:p>
            <a:r>
              <a:rPr lang="en-US" sz="1400" dirty="0"/>
              <a:t>        . </a:t>
            </a:r>
          </a:p>
          <a:p>
            <a:r>
              <a:rPr lang="en-US" sz="1400" dirty="0"/>
              <a:t>2016 3.65</a:t>
            </a:r>
          </a:p>
          <a:p>
            <a:r>
              <a:rPr lang="en-US" sz="1400" dirty="0"/>
              <a:t>2017 3.99</a:t>
            </a:r>
          </a:p>
          <a:p>
            <a:r>
              <a:rPr lang="en-US" sz="1400" dirty="0"/>
              <a:t>;</a:t>
            </a:r>
          </a:p>
          <a:p>
            <a:r>
              <a:rPr lang="en-US" sz="1400" dirty="0"/>
              <a:t>run;</a:t>
            </a:r>
          </a:p>
          <a:p>
            <a:r>
              <a:rPr lang="en-US" sz="1400" dirty="0" err="1"/>
              <a:t>ods</a:t>
            </a:r>
            <a:r>
              <a:rPr lang="en-US" sz="1400" dirty="0"/>
              <a:t> pdf file="Ex10_26_Output.pdf";</a:t>
            </a:r>
          </a:p>
          <a:p>
            <a:r>
              <a:rPr lang="en-US" sz="1400" dirty="0"/>
              <a:t>run;</a:t>
            </a:r>
          </a:p>
          <a:p>
            <a:r>
              <a:rPr lang="en-US" sz="1400" b="1" dirty="0"/>
              <a:t>title1 "Exercise 10.26/7th and 8th editions: Steps 1 and 2";</a:t>
            </a:r>
          </a:p>
          <a:p>
            <a:r>
              <a:rPr lang="en-US" sz="1400" b="1" dirty="0"/>
              <a:t>title2 "Obtain initial estimates of the Betas, Conduct DW test";</a:t>
            </a:r>
          </a:p>
          <a:p>
            <a:r>
              <a:rPr lang="en-US" sz="1400" b="1" dirty="0"/>
              <a:t>proc print data=ex10_26;</a:t>
            </a:r>
          </a:p>
          <a:p>
            <a:r>
              <a:rPr lang="en-US" sz="1400" b="1" dirty="0"/>
              <a:t>run;</a:t>
            </a:r>
          </a:p>
          <a:p>
            <a:r>
              <a:rPr lang="en-US" sz="1400" dirty="0" err="1"/>
              <a:t>ods</a:t>
            </a:r>
            <a:r>
              <a:rPr lang="en-US" sz="1400" dirty="0"/>
              <a:t> graphics on;</a:t>
            </a:r>
          </a:p>
          <a:p>
            <a:r>
              <a:rPr lang="en-US" sz="1400" b="1" dirty="0"/>
              <a:t>proc reg data=ex10_26;*get the regression estimates;</a:t>
            </a:r>
          </a:p>
          <a:p>
            <a:r>
              <a:rPr lang="en-US" sz="1400" b="1" dirty="0"/>
              <a:t>model RATE=time/</a:t>
            </a:r>
            <a:r>
              <a:rPr lang="en-US" sz="1400" b="1" dirty="0" err="1"/>
              <a:t>dw</a:t>
            </a:r>
            <a:r>
              <a:rPr lang="en-US" sz="1400" b="1" dirty="0"/>
              <a:t> </a:t>
            </a:r>
            <a:r>
              <a:rPr lang="en-US" sz="1400" b="1" dirty="0" err="1"/>
              <a:t>dwprob</a:t>
            </a:r>
            <a:r>
              <a:rPr lang="en-US" sz="1400" b="1" dirty="0"/>
              <a:t>;</a:t>
            </a:r>
          </a:p>
          <a:p>
            <a:r>
              <a:rPr lang="en-US" sz="1400" b="1" dirty="0"/>
              <a:t>run; </a:t>
            </a:r>
            <a:endParaRPr lang="en-US" b="1" dirty="0"/>
          </a:p>
        </p:txBody>
      </p:sp>
      <p:sp>
        <p:nvSpPr>
          <p:cNvPr id="4" name="TextBox 3">
            <a:extLst>
              <a:ext uri="{FF2B5EF4-FFF2-40B4-BE49-F238E27FC236}">
                <a16:creationId xmlns:a16="http://schemas.microsoft.com/office/drawing/2014/main" id="{FF1BF190-792B-4831-BCAC-D56CE93E520F}"/>
              </a:ext>
            </a:extLst>
          </p:cNvPr>
          <p:cNvSpPr txBox="1"/>
          <p:nvPr/>
        </p:nvSpPr>
        <p:spPr>
          <a:xfrm>
            <a:off x="304800" y="293668"/>
            <a:ext cx="3733800" cy="369332"/>
          </a:xfrm>
          <a:prstGeom prst="rect">
            <a:avLst/>
          </a:prstGeom>
          <a:noFill/>
        </p:spPr>
        <p:txBody>
          <a:bodyPr wrap="square" rtlCol="0">
            <a:spAutoFit/>
          </a:bodyPr>
          <a:lstStyle/>
          <a:p>
            <a:r>
              <a:rPr lang="en-US" dirty="0"/>
              <a:t>SAS code for Ex10_26</a:t>
            </a:r>
          </a:p>
        </p:txBody>
      </p:sp>
      <p:sp>
        <p:nvSpPr>
          <p:cNvPr id="7" name="TextBox 6">
            <a:extLst>
              <a:ext uri="{FF2B5EF4-FFF2-40B4-BE49-F238E27FC236}">
                <a16:creationId xmlns:a16="http://schemas.microsoft.com/office/drawing/2014/main" id="{30F223A2-CF74-4245-9E45-C7A5B1775E56}"/>
              </a:ext>
            </a:extLst>
          </p:cNvPr>
          <p:cNvSpPr txBox="1"/>
          <p:nvPr/>
        </p:nvSpPr>
        <p:spPr>
          <a:xfrm>
            <a:off x="4267200" y="1463457"/>
            <a:ext cx="4114800" cy="3108543"/>
          </a:xfrm>
          <a:prstGeom prst="rect">
            <a:avLst/>
          </a:prstGeom>
          <a:noFill/>
        </p:spPr>
        <p:txBody>
          <a:bodyPr wrap="square" rtlCol="0">
            <a:spAutoFit/>
          </a:bodyPr>
          <a:lstStyle/>
          <a:p>
            <a:r>
              <a:rPr lang="en-US" sz="1400" b="1" dirty="0"/>
              <a:t>title1 "Exercise 10.26/7th and 8th editions: Steps 3 and 4";</a:t>
            </a:r>
          </a:p>
          <a:p>
            <a:r>
              <a:rPr lang="en-US" sz="1400" b="1" dirty="0"/>
              <a:t>title2 "There is evidence of autocorrelation.  Use 1st order autoregressive model";</a:t>
            </a:r>
          </a:p>
          <a:p>
            <a:r>
              <a:rPr lang="en-US" sz="1400" b="1" dirty="0"/>
              <a:t>proc </a:t>
            </a:r>
            <a:r>
              <a:rPr lang="en-US" sz="1400" b="1" dirty="0" err="1"/>
              <a:t>sgplot</a:t>
            </a:r>
            <a:r>
              <a:rPr lang="en-US" sz="1400" b="1" dirty="0"/>
              <a:t> data=ex10_26 </a:t>
            </a:r>
            <a:r>
              <a:rPr lang="en-US" sz="1400" b="1" dirty="0" err="1"/>
              <a:t>noautolegend</a:t>
            </a:r>
            <a:r>
              <a:rPr lang="en-US" sz="1400" b="1" dirty="0"/>
              <a:t>;</a:t>
            </a:r>
          </a:p>
          <a:p>
            <a:r>
              <a:rPr lang="en-US" sz="1400" b="1" dirty="0"/>
              <a:t>   series x=time y=RATE / markers;</a:t>
            </a:r>
          </a:p>
          <a:p>
            <a:r>
              <a:rPr lang="en-US" sz="1400" b="1" dirty="0"/>
              <a:t>   reg x=time y=RATE/  </a:t>
            </a:r>
            <a:r>
              <a:rPr lang="en-US" sz="1400" b="1" dirty="0" err="1"/>
              <a:t>lineattrs</a:t>
            </a:r>
            <a:r>
              <a:rPr lang="en-US" sz="1400" b="1" dirty="0"/>
              <a:t>=(color=black);</a:t>
            </a:r>
          </a:p>
          <a:p>
            <a:r>
              <a:rPr lang="en-US" sz="1400" b="1" dirty="0"/>
              <a:t>run;</a:t>
            </a:r>
          </a:p>
          <a:p>
            <a:endParaRPr lang="en-US" sz="1400" dirty="0"/>
          </a:p>
          <a:p>
            <a:r>
              <a:rPr lang="en-US" sz="1400" b="1" dirty="0"/>
              <a:t>proc </a:t>
            </a:r>
            <a:r>
              <a:rPr lang="en-US" sz="1400" b="1" dirty="0" err="1"/>
              <a:t>autoreg</a:t>
            </a:r>
            <a:r>
              <a:rPr lang="en-US" sz="1400" b="1" dirty="0"/>
              <a:t> data=ex10_26;</a:t>
            </a:r>
          </a:p>
          <a:p>
            <a:r>
              <a:rPr lang="en-US" sz="1400" b="1" dirty="0"/>
              <a:t>   model RATE = time/</a:t>
            </a:r>
            <a:r>
              <a:rPr lang="en-US" sz="1400" b="1" dirty="0" err="1"/>
              <a:t>nlag</a:t>
            </a:r>
            <a:r>
              <a:rPr lang="en-US" sz="1400" b="1" dirty="0"/>
              <a:t>=1;</a:t>
            </a:r>
          </a:p>
          <a:p>
            <a:r>
              <a:rPr lang="en-US" sz="1400" b="1" dirty="0"/>
              <a:t>run;</a:t>
            </a:r>
          </a:p>
          <a:p>
            <a:r>
              <a:rPr lang="en-US" sz="1400" b="1" dirty="0" err="1"/>
              <a:t>ods</a:t>
            </a:r>
            <a:r>
              <a:rPr lang="en-US" sz="1400" b="1" dirty="0"/>
              <a:t> close </a:t>
            </a:r>
            <a:r>
              <a:rPr lang="en-US" sz="1400" b="1" dirty="0" err="1"/>
              <a:t>pdf;run</a:t>
            </a:r>
            <a:r>
              <a:rPr lang="en-US" sz="1400" b="1" dirty="0"/>
              <a:t>;</a:t>
            </a:r>
          </a:p>
          <a:p>
            <a:r>
              <a:rPr lang="en-US" sz="1400" b="1" dirty="0"/>
              <a:t>quit;</a:t>
            </a:r>
          </a:p>
        </p:txBody>
      </p:sp>
      <p:sp>
        <p:nvSpPr>
          <p:cNvPr id="5" name="TextBox 4">
            <a:extLst>
              <a:ext uri="{FF2B5EF4-FFF2-40B4-BE49-F238E27FC236}">
                <a16:creationId xmlns:a16="http://schemas.microsoft.com/office/drawing/2014/main" id="{AC9B2275-91E5-4454-8942-405CD35611FD}"/>
              </a:ext>
            </a:extLst>
          </p:cNvPr>
          <p:cNvSpPr txBox="1"/>
          <p:nvPr/>
        </p:nvSpPr>
        <p:spPr>
          <a:xfrm>
            <a:off x="5105400" y="4876800"/>
            <a:ext cx="3124200" cy="369332"/>
          </a:xfrm>
          <a:prstGeom prst="rect">
            <a:avLst/>
          </a:prstGeom>
          <a:noFill/>
        </p:spPr>
        <p:txBody>
          <a:bodyPr wrap="square" rtlCol="0">
            <a:spAutoFit/>
          </a:bodyPr>
          <a:lstStyle/>
          <a:p>
            <a:r>
              <a:rPr lang="en-US" dirty="0">
                <a:solidFill>
                  <a:srgbClr val="FF0000"/>
                </a:solidFill>
              </a:rPr>
              <a:t>See Ex10_26_Output.pdf</a:t>
            </a:r>
          </a:p>
        </p:txBody>
      </p:sp>
    </p:spTree>
    <p:extLst>
      <p:ext uri="{BB962C8B-B14F-4D97-AF65-F5344CB8AC3E}">
        <p14:creationId xmlns:p14="http://schemas.microsoft.com/office/powerpoint/2010/main" val="46651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31</a:t>
            </a:fld>
            <a:endParaRPr lang="en-US"/>
          </a:p>
        </p:txBody>
      </p:sp>
      <p:graphicFrame>
        <p:nvGraphicFramePr>
          <p:cNvPr id="3" name="Table 2">
            <a:extLst>
              <a:ext uri="{FF2B5EF4-FFF2-40B4-BE49-F238E27FC236}">
                <a16:creationId xmlns:a16="http://schemas.microsoft.com/office/drawing/2014/main" id="{A2F20E99-A81A-4B76-A36C-0C0A8FF792E3}"/>
              </a:ext>
            </a:extLst>
          </p:cNvPr>
          <p:cNvGraphicFramePr>
            <a:graphicFrameLocks noGrp="1"/>
          </p:cNvGraphicFramePr>
          <p:nvPr>
            <p:extLst>
              <p:ext uri="{D42A27DB-BD31-4B8C-83A1-F6EECF244321}">
                <p14:modId xmlns:p14="http://schemas.microsoft.com/office/powerpoint/2010/main" val="1610217896"/>
              </p:ext>
            </p:extLst>
          </p:nvPr>
        </p:nvGraphicFramePr>
        <p:xfrm>
          <a:off x="761024" y="1600200"/>
          <a:ext cx="7392377" cy="3505200"/>
        </p:xfrm>
        <a:graphic>
          <a:graphicData uri="http://schemas.openxmlformats.org/drawingml/2006/table">
            <a:tbl>
              <a:tblPr>
                <a:tableStyleId>{5C22544A-7EE6-4342-B048-85BDC9FD1C3A}</a:tableStyleId>
              </a:tblPr>
              <a:tblGrid>
                <a:gridCol w="2478108">
                  <a:extLst>
                    <a:ext uri="{9D8B030D-6E8A-4147-A177-3AD203B41FA5}">
                      <a16:colId xmlns:a16="http://schemas.microsoft.com/office/drawing/2014/main" val="3572612462"/>
                    </a:ext>
                  </a:extLst>
                </a:gridCol>
                <a:gridCol w="1239054">
                  <a:extLst>
                    <a:ext uri="{9D8B030D-6E8A-4147-A177-3AD203B41FA5}">
                      <a16:colId xmlns:a16="http://schemas.microsoft.com/office/drawing/2014/main" val="1505782170"/>
                    </a:ext>
                  </a:extLst>
                </a:gridCol>
                <a:gridCol w="1006732">
                  <a:extLst>
                    <a:ext uri="{9D8B030D-6E8A-4147-A177-3AD203B41FA5}">
                      <a16:colId xmlns:a16="http://schemas.microsoft.com/office/drawing/2014/main" val="3199204425"/>
                    </a:ext>
                  </a:extLst>
                </a:gridCol>
                <a:gridCol w="619527">
                  <a:extLst>
                    <a:ext uri="{9D8B030D-6E8A-4147-A177-3AD203B41FA5}">
                      <a16:colId xmlns:a16="http://schemas.microsoft.com/office/drawing/2014/main" val="2262807378"/>
                    </a:ext>
                  </a:extLst>
                </a:gridCol>
                <a:gridCol w="774409">
                  <a:extLst>
                    <a:ext uri="{9D8B030D-6E8A-4147-A177-3AD203B41FA5}">
                      <a16:colId xmlns:a16="http://schemas.microsoft.com/office/drawing/2014/main" val="1406218120"/>
                    </a:ext>
                  </a:extLst>
                </a:gridCol>
                <a:gridCol w="1274547">
                  <a:extLst>
                    <a:ext uri="{9D8B030D-6E8A-4147-A177-3AD203B41FA5}">
                      <a16:colId xmlns:a16="http://schemas.microsoft.com/office/drawing/2014/main" val="1477747221"/>
                    </a:ext>
                  </a:extLst>
                </a:gridCol>
              </a:tblGrid>
              <a:tr h="225270">
                <a:tc gridSpan="4">
                  <a:txBody>
                    <a:bodyPr/>
                    <a:lstStyle/>
                    <a:p>
                      <a:pPr algn="ctr"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2620227"/>
                  </a:ext>
                </a:extLst>
              </a:tr>
              <a:tr h="225270">
                <a:tc>
                  <a:txBody>
                    <a:bodyPr/>
                    <a:lstStyle/>
                    <a:p>
                      <a:pPr algn="ctr" fontAlgn="b"/>
                      <a:r>
                        <a:rPr lang="en-US" sz="1100" u="none" strike="noStrike">
                          <a:effectLst/>
                        </a:rPr>
                        <a:t>Measure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Least Squares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Autoregressive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129608"/>
                  </a:ext>
                </a:extLst>
              </a:tr>
              <a:tr h="225270">
                <a:tc>
                  <a:txBody>
                    <a:bodyPr/>
                    <a:lstStyle/>
                    <a:p>
                      <a:pPr algn="l" fontAlgn="b"/>
                      <a:r>
                        <a:rPr lang="en-US" sz="1100" u="none" strike="noStrike">
                          <a:effectLst/>
                        </a:rPr>
                        <a:t>R2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9298502"/>
                  </a:ext>
                </a:extLst>
              </a:tr>
              <a:tr h="225270">
                <a:tc>
                  <a:txBody>
                    <a:bodyPr/>
                    <a:lstStyle/>
                    <a:p>
                      <a:pPr algn="l" fontAlgn="b"/>
                      <a:r>
                        <a:rPr lang="en-US" sz="1100" u="none" strike="noStrike">
                          <a:effectLst/>
                        </a:rPr>
                        <a:t>MSE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0.18191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4530007"/>
                  </a:ext>
                </a:extLst>
              </a:tr>
              <a:tr h="225270">
                <a:tc>
                  <a:txBody>
                    <a:bodyPr/>
                    <a:lstStyle/>
                    <a:p>
                      <a:pPr algn="l" fontAlgn="b"/>
                      <a:r>
                        <a:rPr lang="en-US" sz="1100" u="none" strike="noStrike">
                          <a:effectLst/>
                        </a:rPr>
                        <a:t>B0 hat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8.2552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9545237"/>
                  </a:ext>
                </a:extLst>
              </a:tr>
              <a:tr h="225270">
                <a:tc>
                  <a:txBody>
                    <a:bodyPr/>
                    <a:lstStyle/>
                    <a:p>
                      <a:pPr algn="l" fontAlgn="b"/>
                      <a:r>
                        <a:rPr lang="en-US" sz="1100" u="none" strike="noStrike">
                          <a:effectLst/>
                        </a:rPr>
                        <a:t>B1 hat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-0.2048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9642775"/>
                  </a:ext>
                </a:extLst>
              </a:tr>
              <a:tr h="225270">
                <a:tc>
                  <a:txBody>
                    <a:bodyPr/>
                    <a:lstStyle/>
                    <a:p>
                      <a:pPr algn="l" fontAlgn="b"/>
                      <a:r>
                        <a:rPr lang="en-US" sz="1100" u="none" strike="noStrike">
                          <a:effectLst/>
                        </a:rPr>
                        <a:t>Std error(B0 hat)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0.2014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0.2011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9719742"/>
                  </a:ext>
                </a:extLst>
              </a:tr>
              <a:tr h="225270">
                <a:tc>
                  <a:txBody>
                    <a:bodyPr/>
                    <a:lstStyle/>
                    <a:p>
                      <a:pPr algn="l" fontAlgn="b"/>
                      <a:r>
                        <a:rPr lang="en-US" sz="1100" u="none" strike="noStrike">
                          <a:effectLst/>
                        </a:rPr>
                        <a:t>Std error(B1 hat)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7568160"/>
                  </a:ext>
                </a:extLst>
              </a:tr>
              <a:tr h="225270">
                <a:tc>
                  <a:txBody>
                    <a:bodyPr/>
                    <a:lstStyle/>
                    <a:p>
                      <a:pPr algn="l" fontAlgn="b"/>
                      <a:r>
                        <a:rPr lang="en-US" sz="1100" u="none" strike="noStrike">
                          <a:effectLst/>
                        </a:rPr>
                        <a:t>t statistic for H0:Beta1=0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7288026"/>
                  </a:ext>
                </a:extLst>
              </a:tr>
              <a:tr h="225270">
                <a:tc>
                  <a:txBody>
                    <a:bodyPr/>
                    <a:lstStyle/>
                    <a:p>
                      <a:pPr algn="r" fontAlgn="b"/>
                      <a:r>
                        <a:rPr lang="en-US" sz="1100" u="none" strike="noStrike">
                          <a:effectLst/>
                        </a:rPr>
                        <a:t>p-value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p&lt;0.0001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p&lt;0.0001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4299737"/>
                  </a:ext>
                </a:extLst>
              </a:tr>
              <a:tr h="207248">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8134460"/>
                  </a:ext>
                </a:extLst>
              </a:tr>
              <a:tr h="711853">
                <a:tc>
                  <a:txBody>
                    <a:bodyPr/>
                    <a:lstStyle/>
                    <a:p>
                      <a:pPr algn="l" fontAlgn="b"/>
                      <a:r>
                        <a:rPr lang="en-US" sz="1100" u="none" strike="noStrike" dirty="0">
                          <a:effectLst/>
                        </a:rPr>
                        <a:t>phi hat</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Does not apply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0.4374</a:t>
                      </a:r>
                      <a:endParaRPr lang="en-US"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ctr"/>
                      <a:r>
                        <a:rPr lang="en-US" sz="1100" u="none" strike="noStrike">
                          <a:effectLst/>
                        </a:rPr>
                        <a:t>The SAS estimate of phi is defined so that phi takes the opposite sign from the specified model.</a:t>
                      </a: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9206645"/>
                  </a:ext>
                </a:extLst>
              </a:tr>
              <a:tr h="333399">
                <a:tc>
                  <a:txBody>
                    <a:bodyPr/>
                    <a:lstStyle/>
                    <a:p>
                      <a:pPr algn="l" fontAlgn="b"/>
                      <a:r>
                        <a:rPr lang="en-US" sz="1100" u="none" strike="noStrike">
                          <a:effectLst/>
                        </a:rPr>
                        <a:t>t statistic for H0: phi = 0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Does not apply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100" u="none" strike="noStrike" dirty="0">
                          <a:effectLst/>
                        </a:rPr>
                        <a:t>(p=0.0414) </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955117"/>
                  </a:ext>
                </a:extLst>
              </a:tr>
            </a:tbl>
          </a:graphicData>
        </a:graphic>
      </p:graphicFrame>
      <p:sp>
        <p:nvSpPr>
          <p:cNvPr id="4" name="TextBox 3">
            <a:extLst>
              <a:ext uri="{FF2B5EF4-FFF2-40B4-BE49-F238E27FC236}">
                <a16:creationId xmlns:a16="http://schemas.microsoft.com/office/drawing/2014/main" id="{F9BFA48B-8401-42A3-96A1-7ADEF23F80A4}"/>
              </a:ext>
            </a:extLst>
          </p:cNvPr>
          <p:cNvSpPr txBox="1"/>
          <p:nvPr/>
        </p:nvSpPr>
        <p:spPr>
          <a:xfrm>
            <a:off x="761024" y="304800"/>
            <a:ext cx="5639776" cy="646331"/>
          </a:xfrm>
          <a:prstGeom prst="rect">
            <a:avLst/>
          </a:prstGeom>
          <a:noFill/>
        </p:spPr>
        <p:txBody>
          <a:bodyPr wrap="square" rtlCol="0">
            <a:spAutoFit/>
          </a:bodyPr>
          <a:lstStyle/>
          <a:p>
            <a:r>
              <a:rPr lang="en-US" dirty="0"/>
              <a:t>Comparison of least squares and time series results</a:t>
            </a:r>
          </a:p>
          <a:p>
            <a:r>
              <a:rPr lang="en-US" dirty="0"/>
              <a:t>Ex. 10.26  Mortgage interest rates from 1995 through 2017</a:t>
            </a:r>
          </a:p>
        </p:txBody>
      </p:sp>
    </p:spTree>
    <p:extLst>
      <p:ext uri="{BB962C8B-B14F-4D97-AF65-F5344CB8AC3E}">
        <p14:creationId xmlns:p14="http://schemas.microsoft.com/office/powerpoint/2010/main" val="1279956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32</a:t>
            </a:fld>
            <a:endParaRPr lang="en-US"/>
          </a:p>
        </p:txBody>
      </p:sp>
      <p:sp>
        <p:nvSpPr>
          <p:cNvPr id="3" name="TextBox 2">
            <a:extLst>
              <a:ext uri="{FF2B5EF4-FFF2-40B4-BE49-F238E27FC236}">
                <a16:creationId xmlns:a16="http://schemas.microsoft.com/office/drawing/2014/main" id="{744D6D6A-20E2-487C-9673-4545069B3D31}"/>
              </a:ext>
            </a:extLst>
          </p:cNvPr>
          <p:cNvSpPr txBox="1"/>
          <p:nvPr/>
        </p:nvSpPr>
        <p:spPr>
          <a:xfrm>
            <a:off x="381000" y="381000"/>
            <a:ext cx="8153400" cy="369332"/>
          </a:xfrm>
          <a:prstGeom prst="rect">
            <a:avLst/>
          </a:prstGeom>
          <a:noFill/>
        </p:spPr>
        <p:txBody>
          <a:bodyPr wrap="square" rtlCol="0">
            <a:spAutoFit/>
          </a:bodyPr>
          <a:lstStyle/>
          <a:p>
            <a:r>
              <a:rPr lang="en-US" dirty="0"/>
              <a:t>Forecasting with Time Series Autoregressive Models</a:t>
            </a:r>
          </a:p>
        </p:txBody>
      </p:sp>
      <p:sp>
        <p:nvSpPr>
          <p:cNvPr id="4" name="TextBox 3">
            <a:extLst>
              <a:ext uri="{FF2B5EF4-FFF2-40B4-BE49-F238E27FC236}">
                <a16:creationId xmlns:a16="http://schemas.microsoft.com/office/drawing/2014/main" id="{62E8B4C7-7984-4C3C-968A-23F3307AA9AB}"/>
              </a:ext>
            </a:extLst>
          </p:cNvPr>
          <p:cNvSpPr txBox="1"/>
          <p:nvPr/>
        </p:nvSpPr>
        <p:spPr>
          <a:xfrm>
            <a:off x="838200" y="990600"/>
            <a:ext cx="7239000" cy="4124206"/>
          </a:xfrm>
          <a:prstGeom prst="rect">
            <a:avLst/>
          </a:prstGeom>
          <a:noFill/>
        </p:spPr>
        <p:txBody>
          <a:bodyPr wrap="square" rtlCol="0">
            <a:spAutoFit/>
          </a:bodyPr>
          <a:lstStyle/>
          <a:p>
            <a:r>
              <a:rPr lang="en-US" dirty="0"/>
              <a:t>The textbook demonstrates the technique of forecasting for the simple model:   </a:t>
            </a:r>
            <a:r>
              <a:rPr lang="en-US" dirty="0" err="1"/>
              <a:t>Y</a:t>
            </a:r>
            <a:r>
              <a:rPr lang="en-US" baseline="-25000" dirty="0" err="1"/>
              <a:t>t</a:t>
            </a:r>
            <a:r>
              <a:rPr lang="en-US" dirty="0"/>
              <a:t> = B</a:t>
            </a:r>
            <a:r>
              <a:rPr lang="en-US" baseline="-25000" dirty="0"/>
              <a:t>0</a:t>
            </a:r>
            <a:r>
              <a:rPr lang="en-US" dirty="0"/>
              <a:t> + B</a:t>
            </a:r>
            <a:r>
              <a:rPr lang="en-US" baseline="-25000" dirty="0"/>
              <a:t>1</a:t>
            </a:r>
            <a:r>
              <a:rPr lang="en-US" dirty="0"/>
              <a:t>x</a:t>
            </a:r>
            <a:r>
              <a:rPr lang="en-US" baseline="-25000" dirty="0"/>
              <a:t>t</a:t>
            </a:r>
            <a:r>
              <a:rPr lang="en-US" dirty="0"/>
              <a:t> +R</a:t>
            </a:r>
            <a:r>
              <a:rPr lang="en-US" baseline="-25000" dirty="0"/>
              <a:t>t </a:t>
            </a:r>
            <a:r>
              <a:rPr lang="en-US" dirty="0"/>
              <a:t> where R</a:t>
            </a:r>
            <a:r>
              <a:rPr lang="en-US" baseline="-25000" dirty="0"/>
              <a:t>t</a:t>
            </a:r>
            <a:r>
              <a:rPr lang="en-US" dirty="0"/>
              <a:t> = ɸR</a:t>
            </a:r>
            <a:r>
              <a:rPr lang="en-US" baseline="-25000" dirty="0"/>
              <a:t>t-1</a:t>
            </a:r>
            <a:r>
              <a:rPr lang="en-US" dirty="0"/>
              <a:t> + </a:t>
            </a:r>
            <a:r>
              <a:rPr lang="el-GR" dirty="0"/>
              <a:t>ε</a:t>
            </a:r>
            <a:r>
              <a:rPr lang="en-US" baseline="-25000" dirty="0"/>
              <a:t>t</a:t>
            </a:r>
          </a:p>
          <a:p>
            <a:endParaRPr lang="en-US" baseline="-25000" dirty="0"/>
          </a:p>
          <a:p>
            <a:r>
              <a:rPr lang="en-US" dirty="0">
                <a:solidFill>
                  <a:prstClr val="black"/>
                </a:solidFill>
              </a:rPr>
              <a:t>Y</a:t>
            </a:r>
            <a:r>
              <a:rPr lang="en-US" baseline="-25000" dirty="0">
                <a:solidFill>
                  <a:prstClr val="black"/>
                </a:solidFill>
              </a:rPr>
              <a:t>n+1</a:t>
            </a:r>
            <a:r>
              <a:rPr lang="en-US" dirty="0">
                <a:solidFill>
                  <a:prstClr val="black"/>
                </a:solidFill>
              </a:rPr>
              <a:t> = B</a:t>
            </a:r>
            <a:r>
              <a:rPr lang="en-US" baseline="-25000" dirty="0">
                <a:solidFill>
                  <a:prstClr val="black"/>
                </a:solidFill>
              </a:rPr>
              <a:t>0</a:t>
            </a:r>
            <a:r>
              <a:rPr lang="en-US" dirty="0">
                <a:solidFill>
                  <a:prstClr val="black"/>
                </a:solidFill>
              </a:rPr>
              <a:t> + B</a:t>
            </a:r>
            <a:r>
              <a:rPr lang="en-US" baseline="-25000" dirty="0">
                <a:solidFill>
                  <a:prstClr val="black"/>
                </a:solidFill>
              </a:rPr>
              <a:t>1</a:t>
            </a:r>
            <a:r>
              <a:rPr lang="en-US" dirty="0">
                <a:solidFill>
                  <a:prstClr val="black"/>
                </a:solidFill>
              </a:rPr>
              <a:t>x</a:t>
            </a:r>
            <a:r>
              <a:rPr lang="en-US" baseline="-25000" dirty="0">
                <a:solidFill>
                  <a:prstClr val="black"/>
                </a:solidFill>
              </a:rPr>
              <a:t>n+1</a:t>
            </a:r>
            <a:r>
              <a:rPr lang="en-US" dirty="0">
                <a:solidFill>
                  <a:prstClr val="black"/>
                </a:solidFill>
              </a:rPr>
              <a:t> + </a:t>
            </a:r>
            <a:r>
              <a:rPr lang="en-US" dirty="0">
                <a:solidFill>
                  <a:prstClr val="black"/>
                </a:solidFill>
                <a:highlight>
                  <a:srgbClr val="FFFF00"/>
                </a:highlight>
              </a:rPr>
              <a:t>R</a:t>
            </a:r>
            <a:r>
              <a:rPr lang="en-US" baseline="-25000" dirty="0">
                <a:solidFill>
                  <a:prstClr val="black"/>
                </a:solidFill>
                <a:highlight>
                  <a:srgbClr val="FFFF00"/>
                </a:highlight>
              </a:rPr>
              <a:t>n+1</a:t>
            </a:r>
            <a:r>
              <a:rPr lang="en-US" baseline="-25000" dirty="0">
                <a:solidFill>
                  <a:prstClr val="black"/>
                </a:solidFill>
              </a:rPr>
              <a:t>   </a:t>
            </a:r>
            <a:r>
              <a:rPr lang="en-US" dirty="0">
                <a:solidFill>
                  <a:prstClr val="black"/>
                </a:solidFill>
              </a:rPr>
              <a:t> where </a:t>
            </a:r>
            <a:r>
              <a:rPr lang="en-US" dirty="0">
                <a:solidFill>
                  <a:prstClr val="black"/>
                </a:solidFill>
                <a:highlight>
                  <a:srgbClr val="FFFF00"/>
                </a:highlight>
              </a:rPr>
              <a:t>R</a:t>
            </a:r>
            <a:r>
              <a:rPr lang="en-US" baseline="-25000" dirty="0">
                <a:solidFill>
                  <a:prstClr val="black"/>
                </a:solidFill>
                <a:highlight>
                  <a:srgbClr val="FFFF00"/>
                </a:highlight>
              </a:rPr>
              <a:t>n+1</a:t>
            </a:r>
            <a:r>
              <a:rPr lang="en-US" baseline="-25000" dirty="0">
                <a:solidFill>
                  <a:prstClr val="black"/>
                </a:solidFill>
              </a:rPr>
              <a:t> </a:t>
            </a:r>
            <a:r>
              <a:rPr lang="en-US" dirty="0">
                <a:solidFill>
                  <a:prstClr val="black"/>
                </a:solidFill>
              </a:rPr>
              <a:t>= </a:t>
            </a:r>
            <a:r>
              <a:rPr lang="en-US" dirty="0" err="1">
                <a:solidFill>
                  <a:prstClr val="black"/>
                </a:solidFill>
              </a:rPr>
              <a:t>ɸR</a:t>
            </a:r>
            <a:r>
              <a:rPr lang="en-US" baseline="-25000" dirty="0" err="1">
                <a:solidFill>
                  <a:prstClr val="black"/>
                </a:solidFill>
              </a:rPr>
              <a:t>n</a:t>
            </a:r>
            <a:r>
              <a:rPr lang="en-US" dirty="0">
                <a:solidFill>
                  <a:prstClr val="black"/>
                </a:solidFill>
              </a:rPr>
              <a:t> + </a:t>
            </a:r>
            <a:r>
              <a:rPr lang="el-GR" dirty="0">
                <a:solidFill>
                  <a:prstClr val="black"/>
                </a:solidFill>
              </a:rPr>
              <a:t>ε</a:t>
            </a:r>
            <a:r>
              <a:rPr lang="en-US" baseline="-25000" dirty="0">
                <a:solidFill>
                  <a:prstClr val="black"/>
                </a:solidFill>
              </a:rPr>
              <a:t>n+1  </a:t>
            </a:r>
            <a:r>
              <a:rPr lang="en-US" dirty="0">
                <a:solidFill>
                  <a:prstClr val="black"/>
                </a:solidFill>
              </a:rPr>
              <a:t> or</a:t>
            </a:r>
          </a:p>
          <a:p>
            <a:endParaRPr lang="en-US" baseline="-25000" dirty="0">
              <a:solidFill>
                <a:prstClr val="black"/>
              </a:solidFill>
            </a:endParaRPr>
          </a:p>
          <a:p>
            <a:r>
              <a:rPr lang="en-US" dirty="0">
                <a:solidFill>
                  <a:prstClr val="black"/>
                </a:solidFill>
              </a:rPr>
              <a:t>Y</a:t>
            </a:r>
            <a:r>
              <a:rPr lang="en-US" baseline="-25000" dirty="0">
                <a:solidFill>
                  <a:prstClr val="black"/>
                </a:solidFill>
              </a:rPr>
              <a:t>n+1</a:t>
            </a:r>
            <a:r>
              <a:rPr lang="en-US" dirty="0">
                <a:solidFill>
                  <a:prstClr val="black"/>
                </a:solidFill>
              </a:rPr>
              <a:t> = B</a:t>
            </a:r>
            <a:r>
              <a:rPr lang="en-US" baseline="-25000" dirty="0">
                <a:solidFill>
                  <a:prstClr val="black"/>
                </a:solidFill>
              </a:rPr>
              <a:t>0</a:t>
            </a:r>
            <a:r>
              <a:rPr lang="en-US" dirty="0">
                <a:solidFill>
                  <a:prstClr val="black"/>
                </a:solidFill>
              </a:rPr>
              <a:t> + B</a:t>
            </a:r>
            <a:r>
              <a:rPr lang="en-US" baseline="-25000" dirty="0">
                <a:solidFill>
                  <a:prstClr val="black"/>
                </a:solidFill>
              </a:rPr>
              <a:t>1</a:t>
            </a:r>
            <a:r>
              <a:rPr lang="en-US" dirty="0">
                <a:solidFill>
                  <a:prstClr val="black"/>
                </a:solidFill>
              </a:rPr>
              <a:t>x</a:t>
            </a:r>
            <a:r>
              <a:rPr lang="en-US" baseline="-25000" dirty="0">
                <a:solidFill>
                  <a:prstClr val="black"/>
                </a:solidFill>
              </a:rPr>
              <a:t>n+1</a:t>
            </a:r>
            <a:r>
              <a:rPr lang="en-US" dirty="0">
                <a:solidFill>
                  <a:prstClr val="black"/>
                </a:solidFill>
              </a:rPr>
              <a:t> + </a:t>
            </a:r>
            <a:r>
              <a:rPr lang="en-US" dirty="0" err="1">
                <a:solidFill>
                  <a:prstClr val="black"/>
                </a:solidFill>
                <a:highlight>
                  <a:srgbClr val="FFFF00"/>
                </a:highlight>
              </a:rPr>
              <a:t>ɸR</a:t>
            </a:r>
            <a:r>
              <a:rPr lang="en-US" baseline="-25000" dirty="0" err="1">
                <a:solidFill>
                  <a:prstClr val="black"/>
                </a:solidFill>
                <a:highlight>
                  <a:srgbClr val="FFFF00"/>
                </a:highlight>
              </a:rPr>
              <a:t>n</a:t>
            </a:r>
            <a:r>
              <a:rPr lang="en-US" dirty="0">
                <a:solidFill>
                  <a:prstClr val="black"/>
                </a:solidFill>
                <a:highlight>
                  <a:srgbClr val="FFFF00"/>
                </a:highlight>
              </a:rPr>
              <a:t> + </a:t>
            </a:r>
            <a:r>
              <a:rPr lang="el-GR" dirty="0">
                <a:solidFill>
                  <a:prstClr val="black"/>
                </a:solidFill>
                <a:highlight>
                  <a:srgbClr val="FFFF00"/>
                </a:highlight>
              </a:rPr>
              <a:t>ε</a:t>
            </a:r>
            <a:r>
              <a:rPr lang="en-US" baseline="-25000" dirty="0">
                <a:solidFill>
                  <a:prstClr val="black"/>
                </a:solidFill>
                <a:highlight>
                  <a:srgbClr val="FFFF00"/>
                </a:highlight>
              </a:rPr>
              <a:t>n+1</a:t>
            </a:r>
            <a:r>
              <a:rPr lang="en-US" dirty="0">
                <a:solidFill>
                  <a:prstClr val="black"/>
                </a:solidFill>
                <a:highlight>
                  <a:srgbClr val="FFFF00"/>
                </a:highlight>
              </a:rPr>
              <a:t> </a:t>
            </a:r>
            <a:r>
              <a:rPr lang="en-US" dirty="0">
                <a:solidFill>
                  <a:prstClr val="black"/>
                </a:solidFill>
              </a:rPr>
              <a:t>so the forecast at n+1 is </a:t>
            </a:r>
          </a:p>
          <a:p>
            <a:endParaRPr lang="en-US" dirty="0">
              <a:solidFill>
                <a:prstClr val="black"/>
              </a:solidFill>
            </a:endParaRPr>
          </a:p>
          <a:p>
            <a:r>
              <a:rPr lang="en-US" sz="1600" dirty="0">
                <a:solidFill>
                  <a:prstClr val="black"/>
                </a:solidFill>
              </a:rPr>
              <a:t>F</a:t>
            </a:r>
            <a:r>
              <a:rPr lang="en-US" sz="1600" baseline="-25000" dirty="0">
                <a:solidFill>
                  <a:prstClr val="black"/>
                </a:solidFill>
              </a:rPr>
              <a:t>n+1 </a:t>
            </a:r>
            <a:r>
              <a:rPr lang="en-US" sz="1600" dirty="0">
                <a:solidFill>
                  <a:prstClr val="black"/>
                </a:solidFill>
              </a:rPr>
              <a:t>= hat(B</a:t>
            </a:r>
            <a:r>
              <a:rPr lang="en-US" sz="1600" baseline="-25000" dirty="0">
                <a:solidFill>
                  <a:prstClr val="black"/>
                </a:solidFill>
              </a:rPr>
              <a:t>0</a:t>
            </a:r>
            <a:r>
              <a:rPr lang="en-US" sz="1600" dirty="0">
                <a:solidFill>
                  <a:prstClr val="black"/>
                </a:solidFill>
              </a:rPr>
              <a:t>)</a:t>
            </a:r>
            <a:r>
              <a:rPr lang="en-US" sz="1600" baseline="-25000" dirty="0">
                <a:solidFill>
                  <a:prstClr val="black"/>
                </a:solidFill>
              </a:rPr>
              <a:t> </a:t>
            </a:r>
            <a:r>
              <a:rPr lang="en-US" sz="1600" dirty="0">
                <a:solidFill>
                  <a:prstClr val="black"/>
                </a:solidFill>
              </a:rPr>
              <a:t>+ hat(B</a:t>
            </a:r>
            <a:r>
              <a:rPr lang="en-US" sz="1600" baseline="-25000" dirty="0">
                <a:solidFill>
                  <a:prstClr val="black"/>
                </a:solidFill>
              </a:rPr>
              <a:t>1</a:t>
            </a:r>
            <a:r>
              <a:rPr lang="en-US" sz="1600" dirty="0">
                <a:solidFill>
                  <a:prstClr val="black"/>
                </a:solidFill>
              </a:rPr>
              <a:t>)x</a:t>
            </a:r>
            <a:r>
              <a:rPr lang="en-US" sz="1600" baseline="-25000" dirty="0">
                <a:solidFill>
                  <a:prstClr val="black"/>
                </a:solidFill>
              </a:rPr>
              <a:t>n+1</a:t>
            </a:r>
            <a:r>
              <a:rPr lang="en-US" sz="1600" dirty="0">
                <a:solidFill>
                  <a:prstClr val="black"/>
                </a:solidFill>
              </a:rPr>
              <a:t> + hat(ɸ)R</a:t>
            </a:r>
            <a:r>
              <a:rPr lang="en-US" sz="1600" baseline="-25000" dirty="0">
                <a:solidFill>
                  <a:prstClr val="black"/>
                </a:solidFill>
              </a:rPr>
              <a:t>n</a:t>
            </a:r>
            <a:r>
              <a:rPr lang="en-US" sz="1600" dirty="0">
                <a:solidFill>
                  <a:prstClr val="black"/>
                </a:solidFill>
              </a:rPr>
              <a:t>  where </a:t>
            </a:r>
            <a:r>
              <a:rPr lang="el-GR" sz="1600" dirty="0">
                <a:solidFill>
                  <a:prstClr val="black"/>
                </a:solidFill>
              </a:rPr>
              <a:t>ε</a:t>
            </a:r>
            <a:r>
              <a:rPr lang="en-US" sz="1600" baseline="-25000" dirty="0">
                <a:solidFill>
                  <a:prstClr val="black"/>
                </a:solidFill>
              </a:rPr>
              <a:t>n+1 </a:t>
            </a:r>
            <a:r>
              <a:rPr lang="en-US" sz="1600" dirty="0">
                <a:solidFill>
                  <a:prstClr val="black"/>
                </a:solidFill>
              </a:rPr>
              <a:t>is set to its expected value of 0 and</a:t>
            </a:r>
          </a:p>
          <a:p>
            <a:endParaRPr lang="en-US" sz="1600" dirty="0">
              <a:solidFill>
                <a:prstClr val="black"/>
              </a:solidFill>
            </a:endParaRPr>
          </a:p>
          <a:p>
            <a:r>
              <a:rPr lang="en-US" sz="1600" dirty="0">
                <a:solidFill>
                  <a:prstClr val="black"/>
                </a:solidFill>
              </a:rPr>
              <a:t>the estimates hat() are based on the time series model-fitting approach</a:t>
            </a:r>
          </a:p>
          <a:p>
            <a:r>
              <a:rPr lang="en-US" sz="1600" dirty="0">
                <a:solidFill>
                  <a:prstClr val="black"/>
                </a:solidFill>
              </a:rPr>
              <a:t>and R</a:t>
            </a:r>
            <a:r>
              <a:rPr lang="en-US" sz="1600" baseline="-25000" dirty="0">
                <a:solidFill>
                  <a:prstClr val="black"/>
                </a:solidFill>
              </a:rPr>
              <a:t>n</a:t>
            </a:r>
            <a:r>
              <a:rPr lang="en-US" sz="1600" dirty="0">
                <a:solidFill>
                  <a:prstClr val="black"/>
                </a:solidFill>
              </a:rPr>
              <a:t> is obtained by noting that R</a:t>
            </a:r>
            <a:r>
              <a:rPr lang="en-US" sz="1600" baseline="-25000" dirty="0">
                <a:solidFill>
                  <a:prstClr val="black"/>
                </a:solidFill>
              </a:rPr>
              <a:t>n</a:t>
            </a:r>
            <a:r>
              <a:rPr lang="en-US" sz="1600" dirty="0">
                <a:solidFill>
                  <a:prstClr val="black"/>
                </a:solidFill>
              </a:rPr>
              <a:t> = </a:t>
            </a:r>
            <a:r>
              <a:rPr lang="en-US" sz="1600" dirty="0" err="1">
                <a:solidFill>
                  <a:prstClr val="black"/>
                </a:solidFill>
              </a:rPr>
              <a:t>y</a:t>
            </a:r>
            <a:r>
              <a:rPr lang="en-US" baseline="-25000" dirty="0" err="1">
                <a:solidFill>
                  <a:prstClr val="black"/>
                </a:solidFill>
              </a:rPr>
              <a:t>n</a:t>
            </a:r>
            <a:r>
              <a:rPr lang="en-US" sz="1600" dirty="0">
                <a:solidFill>
                  <a:prstClr val="black"/>
                </a:solidFill>
              </a:rPr>
              <a:t> - </a:t>
            </a:r>
            <a:r>
              <a:rPr lang="en-US" dirty="0">
                <a:solidFill>
                  <a:prstClr val="black"/>
                </a:solidFill>
              </a:rPr>
              <a:t>B</a:t>
            </a:r>
            <a:r>
              <a:rPr lang="en-US" baseline="-25000" dirty="0">
                <a:solidFill>
                  <a:prstClr val="black"/>
                </a:solidFill>
              </a:rPr>
              <a:t>0</a:t>
            </a:r>
            <a:r>
              <a:rPr lang="en-US" dirty="0">
                <a:solidFill>
                  <a:prstClr val="black"/>
                </a:solidFill>
              </a:rPr>
              <a:t> + B</a:t>
            </a:r>
            <a:r>
              <a:rPr lang="en-US" baseline="-25000" dirty="0">
                <a:solidFill>
                  <a:prstClr val="black"/>
                </a:solidFill>
              </a:rPr>
              <a:t>1</a:t>
            </a:r>
            <a:r>
              <a:rPr lang="en-US" dirty="0">
                <a:solidFill>
                  <a:prstClr val="black"/>
                </a:solidFill>
              </a:rPr>
              <a:t>x</a:t>
            </a:r>
            <a:r>
              <a:rPr lang="en-US" baseline="-25000" dirty="0">
                <a:solidFill>
                  <a:prstClr val="black"/>
                </a:solidFill>
              </a:rPr>
              <a:t>n</a:t>
            </a:r>
            <a:r>
              <a:rPr lang="en-US" dirty="0">
                <a:solidFill>
                  <a:prstClr val="black"/>
                </a:solidFill>
              </a:rPr>
              <a:t>  so that </a:t>
            </a:r>
          </a:p>
          <a:p>
            <a:r>
              <a:rPr lang="en-US" sz="1600" dirty="0">
                <a:solidFill>
                  <a:prstClr val="black"/>
                </a:solidFill>
              </a:rPr>
              <a:t>hat(R</a:t>
            </a:r>
            <a:r>
              <a:rPr lang="en-US" sz="1600" baseline="-25000" dirty="0">
                <a:solidFill>
                  <a:prstClr val="black"/>
                </a:solidFill>
              </a:rPr>
              <a:t>n</a:t>
            </a:r>
            <a:r>
              <a:rPr lang="en-US" sz="1600" dirty="0">
                <a:solidFill>
                  <a:prstClr val="black"/>
                </a:solidFill>
              </a:rPr>
              <a:t> ) = </a:t>
            </a:r>
            <a:r>
              <a:rPr lang="en-US" sz="1600" dirty="0" err="1">
                <a:solidFill>
                  <a:prstClr val="black"/>
                </a:solidFill>
              </a:rPr>
              <a:t>y</a:t>
            </a:r>
            <a:r>
              <a:rPr lang="en-US" baseline="-25000" dirty="0" err="1">
                <a:solidFill>
                  <a:prstClr val="black"/>
                </a:solidFill>
              </a:rPr>
              <a:t>n</a:t>
            </a:r>
            <a:r>
              <a:rPr lang="en-US" sz="1600" dirty="0">
                <a:solidFill>
                  <a:prstClr val="black"/>
                </a:solidFill>
              </a:rPr>
              <a:t> – hat(</a:t>
            </a:r>
            <a:r>
              <a:rPr lang="en-US" dirty="0">
                <a:solidFill>
                  <a:prstClr val="black"/>
                </a:solidFill>
              </a:rPr>
              <a:t>B</a:t>
            </a:r>
            <a:r>
              <a:rPr lang="en-US" baseline="-25000" dirty="0">
                <a:solidFill>
                  <a:prstClr val="black"/>
                </a:solidFill>
              </a:rPr>
              <a:t>0</a:t>
            </a:r>
            <a:r>
              <a:rPr lang="en-US" dirty="0">
                <a:solidFill>
                  <a:prstClr val="black"/>
                </a:solidFill>
              </a:rPr>
              <a:t> ) + hat(B</a:t>
            </a:r>
            <a:r>
              <a:rPr lang="en-US" baseline="-25000" dirty="0">
                <a:solidFill>
                  <a:prstClr val="black"/>
                </a:solidFill>
              </a:rPr>
              <a:t>1</a:t>
            </a:r>
            <a:r>
              <a:rPr lang="en-US" dirty="0">
                <a:solidFill>
                  <a:prstClr val="black"/>
                </a:solidFill>
              </a:rPr>
              <a:t>)</a:t>
            </a:r>
            <a:r>
              <a:rPr lang="en-US" baseline="-25000" dirty="0">
                <a:solidFill>
                  <a:prstClr val="black"/>
                </a:solidFill>
              </a:rPr>
              <a:t> </a:t>
            </a:r>
            <a:r>
              <a:rPr lang="en-US" dirty="0" err="1">
                <a:solidFill>
                  <a:prstClr val="black"/>
                </a:solidFill>
              </a:rPr>
              <a:t>x</a:t>
            </a:r>
            <a:r>
              <a:rPr lang="en-US" baseline="-25000" dirty="0" err="1">
                <a:solidFill>
                  <a:prstClr val="black"/>
                </a:solidFill>
              </a:rPr>
              <a:t>n</a:t>
            </a:r>
            <a:endParaRPr lang="en-US" dirty="0">
              <a:solidFill>
                <a:prstClr val="black"/>
              </a:solidFill>
            </a:endParaRPr>
          </a:p>
          <a:p>
            <a:endParaRPr lang="en-US" sz="1600" dirty="0">
              <a:solidFill>
                <a:prstClr val="black"/>
              </a:solidFill>
            </a:endParaRPr>
          </a:p>
          <a:p>
            <a:r>
              <a:rPr lang="en-US" sz="1600" dirty="0">
                <a:solidFill>
                  <a:prstClr val="black"/>
                </a:solidFill>
              </a:rPr>
              <a:t>The forecasting of future y-values turns out to be an iterative process, with each new forecast making use of the previous residual to obtain the estimated residual for the future time period.</a:t>
            </a:r>
            <a:endParaRPr lang="en-US" dirty="0">
              <a:solidFill>
                <a:prstClr val="black"/>
              </a:solidFill>
            </a:endParaRPr>
          </a:p>
        </p:txBody>
      </p:sp>
    </p:spTree>
    <p:extLst>
      <p:ext uri="{BB962C8B-B14F-4D97-AF65-F5344CB8AC3E}">
        <p14:creationId xmlns:p14="http://schemas.microsoft.com/office/powerpoint/2010/main" val="1545683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85994-9C56-475F-916B-5451B3AF7BB5}"/>
              </a:ext>
            </a:extLst>
          </p:cNvPr>
          <p:cNvSpPr>
            <a:spLocks noGrp="1"/>
          </p:cNvSpPr>
          <p:nvPr>
            <p:ph type="sldNum" sz="quarter" idx="12"/>
          </p:nvPr>
        </p:nvSpPr>
        <p:spPr/>
        <p:txBody>
          <a:bodyPr/>
          <a:lstStyle/>
          <a:p>
            <a:fld id="{4CA477ED-86B3-4E63-AAA0-BE43E71FE9FD}" type="slidenum">
              <a:rPr lang="en-US" smtClean="0"/>
              <a:t>33</a:t>
            </a:fld>
            <a:endParaRPr lang="en-US"/>
          </a:p>
        </p:txBody>
      </p:sp>
      <p:pic>
        <p:nvPicPr>
          <p:cNvPr id="3" name="Picture 2">
            <a:extLst>
              <a:ext uri="{FF2B5EF4-FFF2-40B4-BE49-F238E27FC236}">
                <a16:creationId xmlns:a16="http://schemas.microsoft.com/office/drawing/2014/main" id="{4FEA7E57-C0AF-4DE2-B5CC-30EA44790D53}"/>
              </a:ext>
            </a:extLst>
          </p:cNvPr>
          <p:cNvPicPr>
            <a:picLocks noChangeAspect="1"/>
          </p:cNvPicPr>
          <p:nvPr/>
        </p:nvPicPr>
        <p:blipFill>
          <a:blip r:embed="rId2"/>
          <a:stretch>
            <a:fillRect/>
          </a:stretch>
        </p:blipFill>
        <p:spPr>
          <a:xfrm>
            <a:off x="533400" y="304799"/>
            <a:ext cx="7086600" cy="6230739"/>
          </a:xfrm>
          <a:prstGeom prst="rect">
            <a:avLst/>
          </a:prstGeom>
        </p:spPr>
      </p:pic>
    </p:spTree>
    <p:extLst>
      <p:ext uri="{BB962C8B-B14F-4D97-AF65-F5344CB8AC3E}">
        <p14:creationId xmlns:p14="http://schemas.microsoft.com/office/powerpoint/2010/main" val="1190640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B3E88-8CF8-41B2-B485-CE29359AF69A}"/>
              </a:ext>
            </a:extLst>
          </p:cNvPr>
          <p:cNvSpPr>
            <a:spLocks noGrp="1"/>
          </p:cNvSpPr>
          <p:nvPr>
            <p:ph type="sldNum" sz="quarter" idx="12"/>
          </p:nvPr>
        </p:nvSpPr>
        <p:spPr/>
        <p:txBody>
          <a:bodyPr/>
          <a:lstStyle/>
          <a:p>
            <a:fld id="{4CA477ED-86B3-4E63-AAA0-BE43E71FE9FD}" type="slidenum">
              <a:rPr lang="en-US" smtClean="0"/>
              <a:t>34</a:t>
            </a:fld>
            <a:endParaRPr lang="en-US"/>
          </a:p>
        </p:txBody>
      </p:sp>
      <p:pic>
        <p:nvPicPr>
          <p:cNvPr id="3" name="Picture 2">
            <a:extLst>
              <a:ext uri="{FF2B5EF4-FFF2-40B4-BE49-F238E27FC236}">
                <a16:creationId xmlns:a16="http://schemas.microsoft.com/office/drawing/2014/main" id="{73743393-4029-46F9-AF04-51DA89FCD8D7}"/>
              </a:ext>
            </a:extLst>
          </p:cNvPr>
          <p:cNvPicPr>
            <a:picLocks noChangeAspect="1"/>
          </p:cNvPicPr>
          <p:nvPr/>
        </p:nvPicPr>
        <p:blipFill>
          <a:blip r:embed="rId2"/>
          <a:stretch>
            <a:fillRect/>
          </a:stretch>
        </p:blipFill>
        <p:spPr>
          <a:xfrm>
            <a:off x="1256109" y="851624"/>
            <a:ext cx="6625809" cy="4101376"/>
          </a:xfrm>
          <a:prstGeom prst="rect">
            <a:avLst/>
          </a:prstGeom>
        </p:spPr>
      </p:pic>
    </p:spTree>
    <p:extLst>
      <p:ext uri="{BB962C8B-B14F-4D97-AF65-F5344CB8AC3E}">
        <p14:creationId xmlns:p14="http://schemas.microsoft.com/office/powerpoint/2010/main" val="3037174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98A0BD-C267-4C31-B31B-6D494D556226}"/>
              </a:ext>
            </a:extLst>
          </p:cNvPr>
          <p:cNvSpPr>
            <a:spLocks noGrp="1"/>
          </p:cNvSpPr>
          <p:nvPr>
            <p:ph type="sldNum" sz="quarter" idx="12"/>
          </p:nvPr>
        </p:nvSpPr>
        <p:spPr/>
        <p:txBody>
          <a:bodyPr/>
          <a:lstStyle/>
          <a:p>
            <a:fld id="{4CA477ED-86B3-4E63-AAA0-BE43E71FE9FD}" type="slidenum">
              <a:rPr lang="en-US" smtClean="0"/>
              <a:t>35</a:t>
            </a:fld>
            <a:endParaRPr lang="en-US"/>
          </a:p>
        </p:txBody>
      </p:sp>
      <p:sp>
        <p:nvSpPr>
          <p:cNvPr id="3" name="TextBox 2">
            <a:extLst>
              <a:ext uri="{FF2B5EF4-FFF2-40B4-BE49-F238E27FC236}">
                <a16:creationId xmlns:a16="http://schemas.microsoft.com/office/drawing/2014/main" id="{ED9B4848-E560-4857-AD82-FA02DDB33DEE}"/>
              </a:ext>
            </a:extLst>
          </p:cNvPr>
          <p:cNvSpPr txBox="1"/>
          <p:nvPr/>
        </p:nvSpPr>
        <p:spPr>
          <a:xfrm>
            <a:off x="152400" y="152400"/>
            <a:ext cx="4495800" cy="369332"/>
          </a:xfrm>
          <a:prstGeom prst="rect">
            <a:avLst/>
          </a:prstGeom>
          <a:noFill/>
        </p:spPr>
        <p:txBody>
          <a:bodyPr wrap="square" rtlCol="0">
            <a:spAutoFit/>
          </a:bodyPr>
          <a:lstStyle/>
          <a:p>
            <a:r>
              <a:rPr lang="en-US" dirty="0"/>
              <a:t>Ex. 10.31 Forecasting with data from Ex. 10.26</a:t>
            </a:r>
          </a:p>
        </p:txBody>
      </p:sp>
      <p:pic>
        <p:nvPicPr>
          <p:cNvPr id="5" name="Picture 4" descr="A close up of a map&#10;&#10;Description automatically generated">
            <a:extLst>
              <a:ext uri="{FF2B5EF4-FFF2-40B4-BE49-F238E27FC236}">
                <a16:creationId xmlns:a16="http://schemas.microsoft.com/office/drawing/2014/main" id="{5DCE60A9-779B-4B46-9DC5-40CC06C58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9" y="656492"/>
            <a:ext cx="4876800" cy="3657600"/>
          </a:xfrm>
          <a:prstGeom prst="rect">
            <a:avLst/>
          </a:prstGeom>
        </p:spPr>
      </p:pic>
      <p:pic>
        <p:nvPicPr>
          <p:cNvPr id="7" name="Picture 6">
            <a:extLst>
              <a:ext uri="{FF2B5EF4-FFF2-40B4-BE49-F238E27FC236}">
                <a16:creationId xmlns:a16="http://schemas.microsoft.com/office/drawing/2014/main" id="{ED5B48FB-9EAD-45B6-B75E-2675A44B51EB}"/>
              </a:ext>
            </a:extLst>
          </p:cNvPr>
          <p:cNvPicPr>
            <a:picLocks noChangeAspect="1"/>
          </p:cNvPicPr>
          <p:nvPr/>
        </p:nvPicPr>
        <p:blipFill>
          <a:blip r:embed="rId3"/>
          <a:stretch>
            <a:fillRect/>
          </a:stretch>
        </p:blipFill>
        <p:spPr>
          <a:xfrm>
            <a:off x="328247" y="4355068"/>
            <a:ext cx="5125792" cy="512323"/>
          </a:xfrm>
          <a:prstGeom prst="rect">
            <a:avLst/>
          </a:prstGeom>
        </p:spPr>
      </p:pic>
      <p:pic>
        <p:nvPicPr>
          <p:cNvPr id="8" name="Picture 7">
            <a:extLst>
              <a:ext uri="{FF2B5EF4-FFF2-40B4-BE49-F238E27FC236}">
                <a16:creationId xmlns:a16="http://schemas.microsoft.com/office/drawing/2014/main" id="{405F21A4-BA94-41E7-82C9-2920AF799BB0}"/>
              </a:ext>
            </a:extLst>
          </p:cNvPr>
          <p:cNvPicPr>
            <a:picLocks noChangeAspect="1"/>
          </p:cNvPicPr>
          <p:nvPr/>
        </p:nvPicPr>
        <p:blipFill>
          <a:blip r:embed="rId4"/>
          <a:stretch>
            <a:fillRect/>
          </a:stretch>
        </p:blipFill>
        <p:spPr>
          <a:xfrm>
            <a:off x="4932609" y="1447800"/>
            <a:ext cx="4002282" cy="2438400"/>
          </a:xfrm>
          <a:prstGeom prst="rect">
            <a:avLst/>
          </a:prstGeom>
        </p:spPr>
      </p:pic>
    </p:spTree>
    <p:extLst>
      <p:ext uri="{BB962C8B-B14F-4D97-AF65-F5344CB8AC3E}">
        <p14:creationId xmlns:p14="http://schemas.microsoft.com/office/powerpoint/2010/main" val="178911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E290BA-E507-400C-AE25-B942F7D83B48}"/>
              </a:ext>
            </a:extLst>
          </p:cNvPr>
          <p:cNvSpPr>
            <a:spLocks noGrp="1"/>
          </p:cNvSpPr>
          <p:nvPr>
            <p:ph type="sldNum" sz="quarter" idx="12"/>
          </p:nvPr>
        </p:nvSpPr>
        <p:spPr/>
        <p:txBody>
          <a:bodyPr/>
          <a:lstStyle/>
          <a:p>
            <a:fld id="{4CA477ED-86B3-4E63-AAA0-BE43E71FE9FD}" type="slidenum">
              <a:rPr lang="en-US" smtClean="0"/>
              <a:t>36</a:t>
            </a:fld>
            <a:endParaRPr lang="en-US"/>
          </a:p>
        </p:txBody>
      </p:sp>
      <p:sp>
        <p:nvSpPr>
          <p:cNvPr id="3" name="TextBox 2">
            <a:extLst>
              <a:ext uri="{FF2B5EF4-FFF2-40B4-BE49-F238E27FC236}">
                <a16:creationId xmlns:a16="http://schemas.microsoft.com/office/drawing/2014/main" id="{21BF57AF-F15F-4547-A75D-E6A77507BBC0}"/>
              </a:ext>
            </a:extLst>
          </p:cNvPr>
          <p:cNvSpPr txBox="1"/>
          <p:nvPr/>
        </p:nvSpPr>
        <p:spPr>
          <a:xfrm>
            <a:off x="609600" y="1451769"/>
            <a:ext cx="7086600" cy="3693319"/>
          </a:xfrm>
          <a:prstGeom prst="rect">
            <a:avLst/>
          </a:prstGeom>
          <a:noFill/>
        </p:spPr>
        <p:txBody>
          <a:bodyPr wrap="square" rtlCol="0">
            <a:spAutoFit/>
          </a:bodyPr>
          <a:lstStyle/>
          <a:p>
            <a:r>
              <a:rPr lang="en-US" dirty="0"/>
              <a:t>Exercise 10.35 8</a:t>
            </a:r>
            <a:r>
              <a:rPr lang="en-US" baseline="30000" dirty="0"/>
              <a:t>th</a:t>
            </a:r>
            <a:r>
              <a:rPr lang="en-US" dirty="0"/>
              <a:t> edition/10.38 7</a:t>
            </a:r>
            <a:r>
              <a:rPr lang="en-US" baseline="30000" dirty="0"/>
              <a:t>th</a:t>
            </a:r>
            <a:r>
              <a:rPr lang="en-US" dirty="0"/>
              <a:t> edition – Hotel room occupancy rates</a:t>
            </a:r>
          </a:p>
          <a:p>
            <a:endParaRPr lang="en-US" dirty="0"/>
          </a:p>
          <a:p>
            <a:r>
              <a:rPr lang="en-US" dirty="0"/>
              <a:t>A traditional indicator of the economic health of the accommodations (hotel/motel) industry is the trend in room occupancy.  Average monthly occupancies for 2 recent years are provided for hotels and motels in the cities of Atlanta and Phoenix.</a:t>
            </a:r>
          </a:p>
          <a:p>
            <a:endParaRPr lang="en-US" dirty="0"/>
          </a:p>
          <a:p>
            <a:r>
              <a:rPr lang="en-US" dirty="0"/>
              <a:t>See Ex 10_35_Output.pdf for analysis.</a:t>
            </a:r>
          </a:p>
          <a:p>
            <a:endParaRPr lang="en-US" dirty="0"/>
          </a:p>
          <a:p>
            <a:endParaRPr lang="en-US" dirty="0"/>
          </a:p>
          <a:p>
            <a:r>
              <a:rPr lang="en-US" dirty="0"/>
              <a:t>Note:  For Phoenix, the least squares model has an R2 </a:t>
            </a:r>
            <a:r>
              <a:rPr lang="en-US"/>
              <a:t>of 0.9752 </a:t>
            </a:r>
            <a:r>
              <a:rPr lang="en-US" dirty="0"/>
              <a:t>and the auto-regressive model has an R2 of 0.9756.  Use of the auto-regressive model for forecasting is questionable.</a:t>
            </a:r>
          </a:p>
        </p:txBody>
      </p:sp>
      <p:sp>
        <p:nvSpPr>
          <p:cNvPr id="4" name="TextBox 3">
            <a:extLst>
              <a:ext uri="{FF2B5EF4-FFF2-40B4-BE49-F238E27FC236}">
                <a16:creationId xmlns:a16="http://schemas.microsoft.com/office/drawing/2014/main" id="{01277462-4E96-40C9-A270-E80033EAC32D}"/>
              </a:ext>
            </a:extLst>
          </p:cNvPr>
          <p:cNvSpPr txBox="1"/>
          <p:nvPr/>
        </p:nvSpPr>
        <p:spPr>
          <a:xfrm>
            <a:off x="762000" y="533400"/>
            <a:ext cx="4343400" cy="369332"/>
          </a:xfrm>
          <a:prstGeom prst="rect">
            <a:avLst/>
          </a:prstGeom>
          <a:noFill/>
        </p:spPr>
        <p:txBody>
          <a:bodyPr wrap="square" rtlCol="0">
            <a:spAutoFit/>
          </a:bodyPr>
          <a:lstStyle/>
          <a:p>
            <a:r>
              <a:rPr lang="en-US" dirty="0"/>
              <a:t>Seasonal time series model – an example</a:t>
            </a:r>
          </a:p>
        </p:txBody>
      </p:sp>
    </p:spTree>
    <p:extLst>
      <p:ext uri="{BB962C8B-B14F-4D97-AF65-F5344CB8AC3E}">
        <p14:creationId xmlns:p14="http://schemas.microsoft.com/office/powerpoint/2010/main" val="154118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9CEF18-24CB-4C21-AD6A-01331A6B1140}"/>
              </a:ext>
            </a:extLst>
          </p:cNvPr>
          <p:cNvSpPr>
            <a:spLocks noGrp="1"/>
          </p:cNvSpPr>
          <p:nvPr>
            <p:ph type="sldNum" sz="quarter" idx="12"/>
          </p:nvPr>
        </p:nvSpPr>
        <p:spPr/>
        <p:txBody>
          <a:bodyPr/>
          <a:lstStyle/>
          <a:p>
            <a:fld id="{4CA477ED-86B3-4E63-AAA0-BE43E71FE9FD}" type="slidenum">
              <a:rPr lang="en-US" smtClean="0"/>
              <a:t>4</a:t>
            </a:fld>
            <a:endParaRPr lang="en-US"/>
          </a:p>
        </p:txBody>
      </p:sp>
      <p:sp>
        <p:nvSpPr>
          <p:cNvPr id="4" name="TextBox 3">
            <a:extLst>
              <a:ext uri="{FF2B5EF4-FFF2-40B4-BE49-F238E27FC236}">
                <a16:creationId xmlns:a16="http://schemas.microsoft.com/office/drawing/2014/main" id="{E65B694A-B81F-4E3B-9FD0-0B42A62DEE15}"/>
              </a:ext>
            </a:extLst>
          </p:cNvPr>
          <p:cNvSpPr txBox="1"/>
          <p:nvPr/>
        </p:nvSpPr>
        <p:spPr>
          <a:xfrm>
            <a:off x="533400" y="533400"/>
            <a:ext cx="8153400" cy="3416320"/>
          </a:xfrm>
          <a:prstGeom prst="rect">
            <a:avLst/>
          </a:prstGeom>
          <a:noFill/>
        </p:spPr>
        <p:txBody>
          <a:bodyPr wrap="square" rtlCol="0">
            <a:spAutoFit/>
          </a:bodyPr>
          <a:lstStyle/>
          <a:p>
            <a:r>
              <a:rPr lang="en-US" dirty="0"/>
              <a:t>The </a:t>
            </a:r>
            <a:r>
              <a:rPr lang="en-US" b="1" dirty="0"/>
              <a:t>secular trend</a:t>
            </a:r>
            <a:r>
              <a:rPr lang="en-US" dirty="0"/>
              <a:t> of a time series is the tendency of the series to increase or decrease over a long period of time.  Also known as the long-term trend.</a:t>
            </a:r>
          </a:p>
          <a:p>
            <a:endParaRPr lang="en-US" dirty="0"/>
          </a:p>
          <a:p>
            <a:r>
              <a:rPr lang="en-US" dirty="0"/>
              <a:t>The </a:t>
            </a:r>
            <a:r>
              <a:rPr lang="en-US" b="1" dirty="0"/>
              <a:t>cyclical fluctuation </a:t>
            </a:r>
            <a:r>
              <a:rPr lang="en-US" dirty="0"/>
              <a:t>(Ct ) of a time series is the wavelike or oscillating pattern about the secular trend that is attributable to business and economic conditions at the time. It is also known as a business cycle.</a:t>
            </a:r>
          </a:p>
          <a:p>
            <a:endParaRPr lang="en-US" dirty="0"/>
          </a:p>
          <a:p>
            <a:r>
              <a:rPr lang="en-US" dirty="0"/>
              <a:t>The </a:t>
            </a:r>
            <a:r>
              <a:rPr lang="en-US" b="1" dirty="0"/>
              <a:t>seasonal variation </a:t>
            </a:r>
            <a:r>
              <a:rPr lang="en-US" dirty="0"/>
              <a:t>(St ) of a time series describes the fluctuations that recur during specific portions of the year (e.g., monthly or seasonally).</a:t>
            </a:r>
          </a:p>
          <a:p>
            <a:endParaRPr lang="en-US" dirty="0"/>
          </a:p>
          <a:p>
            <a:r>
              <a:rPr lang="en-US" dirty="0"/>
              <a:t>The </a:t>
            </a:r>
            <a:r>
              <a:rPr lang="en-US" b="1" dirty="0"/>
              <a:t>residual effect </a:t>
            </a:r>
            <a:r>
              <a:rPr lang="en-US" dirty="0"/>
              <a:t>(Rt ) of a time series is what remains after the secular, cyclical, and seasonal components have been removed.</a:t>
            </a:r>
          </a:p>
        </p:txBody>
      </p:sp>
      <p:pic>
        <p:nvPicPr>
          <p:cNvPr id="6" name="Picture 5">
            <a:extLst>
              <a:ext uri="{FF2B5EF4-FFF2-40B4-BE49-F238E27FC236}">
                <a16:creationId xmlns:a16="http://schemas.microsoft.com/office/drawing/2014/main" id="{FCA63C03-5A7B-4580-B426-32047DE20B95}"/>
              </a:ext>
            </a:extLst>
          </p:cNvPr>
          <p:cNvPicPr>
            <a:picLocks noChangeAspect="1"/>
          </p:cNvPicPr>
          <p:nvPr/>
        </p:nvPicPr>
        <p:blipFill>
          <a:blip r:embed="rId2"/>
          <a:stretch>
            <a:fillRect/>
          </a:stretch>
        </p:blipFill>
        <p:spPr>
          <a:xfrm>
            <a:off x="513806" y="4038600"/>
            <a:ext cx="6888059" cy="1771765"/>
          </a:xfrm>
          <a:prstGeom prst="rect">
            <a:avLst/>
          </a:prstGeom>
        </p:spPr>
      </p:pic>
      <p:sp>
        <p:nvSpPr>
          <p:cNvPr id="7" name="TextBox 6">
            <a:extLst>
              <a:ext uri="{FF2B5EF4-FFF2-40B4-BE49-F238E27FC236}">
                <a16:creationId xmlns:a16="http://schemas.microsoft.com/office/drawing/2014/main" id="{A9199FD4-E415-48CA-82F6-AC21EF186069}"/>
              </a:ext>
            </a:extLst>
          </p:cNvPr>
          <p:cNvSpPr txBox="1"/>
          <p:nvPr/>
        </p:nvSpPr>
        <p:spPr>
          <a:xfrm>
            <a:off x="2400300" y="5879908"/>
            <a:ext cx="4343400" cy="369332"/>
          </a:xfrm>
          <a:prstGeom prst="rect">
            <a:avLst/>
          </a:prstGeom>
          <a:noFill/>
        </p:spPr>
        <p:txBody>
          <a:bodyPr wrap="square" rtlCol="0">
            <a:spAutoFit/>
          </a:bodyPr>
          <a:lstStyle/>
          <a:p>
            <a:r>
              <a:rPr lang="en-US" dirty="0"/>
              <a:t>Additive Model: </a:t>
            </a:r>
            <a:r>
              <a:rPr lang="en-US" dirty="0" err="1"/>
              <a:t>y</a:t>
            </a:r>
            <a:r>
              <a:rPr lang="en-US" baseline="-25000" dirty="0" err="1"/>
              <a:t>t</a:t>
            </a:r>
            <a:r>
              <a:rPr lang="en-US" baseline="-25000" dirty="0"/>
              <a:t> </a:t>
            </a:r>
            <a:r>
              <a:rPr lang="en-US" dirty="0"/>
              <a:t>= T</a:t>
            </a:r>
            <a:r>
              <a:rPr lang="en-US" baseline="-25000" dirty="0"/>
              <a:t>t</a:t>
            </a:r>
            <a:r>
              <a:rPr lang="en-US" dirty="0"/>
              <a:t> + C</a:t>
            </a:r>
            <a:r>
              <a:rPr lang="en-US" baseline="-25000" dirty="0"/>
              <a:t>t</a:t>
            </a:r>
            <a:r>
              <a:rPr lang="en-US" dirty="0"/>
              <a:t> + S</a:t>
            </a:r>
            <a:r>
              <a:rPr lang="en-US" baseline="-25000" dirty="0"/>
              <a:t>t</a:t>
            </a:r>
            <a:r>
              <a:rPr lang="en-US" dirty="0"/>
              <a:t> + R</a:t>
            </a:r>
            <a:r>
              <a:rPr lang="en-US" baseline="-25000" dirty="0"/>
              <a:t>t</a:t>
            </a:r>
          </a:p>
        </p:txBody>
      </p:sp>
    </p:spTree>
    <p:extLst>
      <p:ext uri="{BB962C8B-B14F-4D97-AF65-F5344CB8AC3E}">
        <p14:creationId xmlns:p14="http://schemas.microsoft.com/office/powerpoint/2010/main" val="21746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2F16AD-39B0-4C50-B1B7-FD92BF94D1D0}"/>
              </a:ext>
            </a:extLst>
          </p:cNvPr>
          <p:cNvSpPr txBox="1"/>
          <p:nvPr/>
        </p:nvSpPr>
        <p:spPr>
          <a:xfrm>
            <a:off x="505677" y="914400"/>
            <a:ext cx="27432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300" kern="1200" dirty="0">
                <a:solidFill>
                  <a:srgbClr val="FFFFFF"/>
                </a:solidFill>
                <a:latin typeface="+mj-lt"/>
                <a:ea typeface="+mj-ea"/>
                <a:cs typeface="+mj-cs"/>
              </a:rPr>
              <a:t>In many practical applications of time series, the objective is to </a:t>
            </a:r>
            <a:r>
              <a:rPr lang="en-US" sz="2300" i="1" kern="1200" dirty="0">
                <a:solidFill>
                  <a:srgbClr val="FFFFFF"/>
                </a:solidFill>
                <a:latin typeface="+mj-lt"/>
                <a:ea typeface="+mj-ea"/>
                <a:cs typeface="+mj-cs"/>
              </a:rPr>
              <a:t>forecast </a:t>
            </a:r>
            <a:r>
              <a:rPr lang="en-US" sz="2300" kern="1200" dirty="0">
                <a:solidFill>
                  <a:srgbClr val="FFFFFF"/>
                </a:solidFill>
                <a:latin typeface="+mj-lt"/>
                <a:ea typeface="+mj-ea"/>
                <a:cs typeface="+mj-cs"/>
              </a:rPr>
              <a:t>(predict)</a:t>
            </a:r>
          </a:p>
          <a:p>
            <a:pPr algn="ctr">
              <a:lnSpc>
                <a:spcPct val="90000"/>
              </a:lnSpc>
              <a:spcBef>
                <a:spcPct val="0"/>
              </a:spcBef>
              <a:spcAft>
                <a:spcPts val="600"/>
              </a:spcAft>
            </a:pPr>
            <a:r>
              <a:rPr lang="en-US" sz="2300" kern="1200" dirty="0">
                <a:solidFill>
                  <a:srgbClr val="FFFFFF"/>
                </a:solidFill>
                <a:latin typeface="+mj-lt"/>
                <a:ea typeface="+mj-ea"/>
                <a:cs typeface="+mj-cs"/>
              </a:rPr>
              <a:t>some </a:t>
            </a:r>
            <a:r>
              <a:rPr lang="en-US" sz="2300" i="1" kern="1200" dirty="0">
                <a:solidFill>
                  <a:srgbClr val="FFFFFF"/>
                </a:solidFill>
                <a:latin typeface="+mj-lt"/>
                <a:ea typeface="+mj-ea"/>
                <a:cs typeface="+mj-cs"/>
              </a:rPr>
              <a:t>future value or values </a:t>
            </a:r>
            <a:r>
              <a:rPr lang="en-US" sz="2300" kern="1200" dirty="0">
                <a:solidFill>
                  <a:srgbClr val="FFFFFF"/>
                </a:solidFill>
                <a:latin typeface="+mj-lt"/>
                <a:ea typeface="+mj-ea"/>
                <a:cs typeface="+mj-cs"/>
              </a:rPr>
              <a:t>of the series.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324E1A-85BF-4697-9300-9E303FD52E3A}"/>
              </a:ext>
            </a:extLst>
          </p:cNvPr>
          <p:cNvPicPr>
            <a:picLocks noChangeAspect="1"/>
          </p:cNvPicPr>
          <p:nvPr/>
        </p:nvPicPr>
        <p:blipFill>
          <a:blip r:embed="rId2"/>
          <a:stretch>
            <a:fillRect/>
          </a:stretch>
        </p:blipFill>
        <p:spPr>
          <a:xfrm>
            <a:off x="3646942" y="440461"/>
            <a:ext cx="5192258" cy="5921749"/>
          </a:xfrm>
          <a:prstGeom prst="rect">
            <a:avLst/>
          </a:prstGeom>
        </p:spPr>
      </p:pic>
      <p:sp>
        <p:nvSpPr>
          <p:cNvPr id="2" name="Slide Number Placeholder 1">
            <a:extLst>
              <a:ext uri="{FF2B5EF4-FFF2-40B4-BE49-F238E27FC236}">
                <a16:creationId xmlns:a16="http://schemas.microsoft.com/office/drawing/2014/main" id="{3762FF26-D11E-4982-A64F-48B8881600FB}"/>
              </a:ext>
            </a:extLst>
          </p:cNvPr>
          <p:cNvSpPr>
            <a:spLocks noGrp="1"/>
          </p:cNvSpPr>
          <p:nvPr>
            <p:ph type="sldNum" sz="quarter" idx="12"/>
          </p:nvPr>
        </p:nvSpPr>
        <p:spPr>
          <a:xfrm>
            <a:off x="7493266" y="6356350"/>
            <a:ext cx="1022083" cy="365125"/>
          </a:xfrm>
        </p:spPr>
        <p:txBody>
          <a:bodyPr vert="horz" lIns="91440" tIns="45720" rIns="91440" bIns="45720" rtlCol="0" anchor="ctr">
            <a:normAutofit/>
          </a:bodyPr>
          <a:lstStyle/>
          <a:p>
            <a:pPr>
              <a:spcAft>
                <a:spcPts val="600"/>
              </a:spcAft>
            </a:pPr>
            <a:fld id="{4CA477ED-86B3-4E63-AAA0-BE43E71FE9FD}" type="slidenum">
              <a:rPr lang="en-US">
                <a:solidFill>
                  <a:srgbClr val="595959"/>
                </a:solidFill>
              </a:rPr>
              <a:pPr>
                <a:spcAft>
                  <a:spcPts val="600"/>
                </a:spcAft>
              </a:pPr>
              <a:t>5</a:t>
            </a:fld>
            <a:endParaRPr lang="en-US">
              <a:solidFill>
                <a:srgbClr val="595959"/>
              </a:solidFill>
            </a:endParaRPr>
          </a:p>
        </p:txBody>
      </p:sp>
      <p:sp>
        <p:nvSpPr>
          <p:cNvPr id="5" name="TextBox 4">
            <a:extLst>
              <a:ext uri="{FF2B5EF4-FFF2-40B4-BE49-F238E27FC236}">
                <a16:creationId xmlns:a16="http://schemas.microsoft.com/office/drawing/2014/main" id="{1C7D27CA-7689-4049-8658-D213811A7031}"/>
              </a:ext>
            </a:extLst>
          </p:cNvPr>
          <p:cNvSpPr txBox="1"/>
          <p:nvPr/>
        </p:nvSpPr>
        <p:spPr>
          <a:xfrm>
            <a:off x="2133600" y="4651500"/>
            <a:ext cx="1219200" cy="369332"/>
          </a:xfrm>
          <a:prstGeom prst="rect">
            <a:avLst/>
          </a:prstGeom>
          <a:solidFill>
            <a:schemeClr val="bg1"/>
          </a:solidFill>
        </p:spPr>
        <p:txBody>
          <a:bodyPr wrap="square" rtlCol="0">
            <a:spAutoFit/>
          </a:bodyPr>
          <a:lstStyle/>
          <a:p>
            <a:r>
              <a:rPr lang="en-US" dirty="0"/>
              <a:t>See Step 5 </a:t>
            </a:r>
          </a:p>
        </p:txBody>
      </p:sp>
    </p:spTree>
    <p:extLst>
      <p:ext uri="{BB962C8B-B14F-4D97-AF65-F5344CB8AC3E}">
        <p14:creationId xmlns:p14="http://schemas.microsoft.com/office/powerpoint/2010/main" val="114143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Autocorrelation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78" y="1417638"/>
            <a:ext cx="685296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CA477ED-86B3-4E63-AAA0-BE43E71FE9FD}" type="slidenum">
              <a:rPr lang="en-US" smtClean="0"/>
              <a:t>6</a:t>
            </a:fld>
            <a:endParaRPr lang="en-US"/>
          </a:p>
        </p:txBody>
      </p:sp>
      <p:sp>
        <p:nvSpPr>
          <p:cNvPr id="3" name="TextBox 2">
            <a:extLst>
              <a:ext uri="{FF2B5EF4-FFF2-40B4-BE49-F238E27FC236}">
                <a16:creationId xmlns:a16="http://schemas.microsoft.com/office/drawing/2014/main" id="{C1886DCD-6884-4D2C-A903-480B876886AC}"/>
              </a:ext>
            </a:extLst>
          </p:cNvPr>
          <p:cNvSpPr txBox="1"/>
          <p:nvPr/>
        </p:nvSpPr>
        <p:spPr>
          <a:xfrm>
            <a:off x="5105400" y="1676400"/>
            <a:ext cx="2057400" cy="22860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EE14445D-1E5A-4AF7-B43D-9494F644D1AE}"/>
              </a:ext>
            </a:extLst>
          </p:cNvPr>
          <p:cNvSpPr txBox="1"/>
          <p:nvPr/>
        </p:nvSpPr>
        <p:spPr>
          <a:xfrm>
            <a:off x="1752600" y="1905000"/>
            <a:ext cx="2971800" cy="1524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1020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Autocorrelation</a:t>
            </a:r>
          </a:p>
        </p:txBody>
      </p:sp>
      <p:sp>
        <p:nvSpPr>
          <p:cNvPr id="3" name="Content Placeholder 2"/>
          <p:cNvSpPr>
            <a:spLocks noGrp="1"/>
          </p:cNvSpPr>
          <p:nvPr>
            <p:ph idx="1"/>
          </p:nvPr>
        </p:nvSpPr>
        <p:spPr>
          <a:xfrm>
            <a:off x="457200" y="1547812"/>
            <a:ext cx="8229600" cy="4525963"/>
          </a:xfrm>
        </p:spPr>
        <p:txBody>
          <a:bodyPr/>
          <a:lstStyle/>
          <a:p>
            <a:r>
              <a:rPr lang="en-US" dirty="0"/>
              <a:t>Find and include the missing variable(s)</a:t>
            </a:r>
          </a:p>
          <a:p>
            <a:r>
              <a:rPr lang="en-US" dirty="0"/>
              <a:t>Use weighted (generalized) least squares</a:t>
            </a:r>
          </a:p>
          <a:p>
            <a:r>
              <a:rPr lang="en-US" dirty="0"/>
              <a:t>Use a model that incorporates the autocorrelation and estimate the parameters in that model</a:t>
            </a:r>
          </a:p>
          <a:p>
            <a:endParaRPr lang="en-US" dirty="0"/>
          </a:p>
        </p:txBody>
      </p:sp>
      <p:sp>
        <p:nvSpPr>
          <p:cNvPr id="5" name="Slide Number Placeholder 4"/>
          <p:cNvSpPr>
            <a:spLocks noGrp="1"/>
          </p:cNvSpPr>
          <p:nvPr>
            <p:ph type="sldNum" sz="quarter" idx="12"/>
          </p:nvPr>
        </p:nvSpPr>
        <p:spPr/>
        <p:txBody>
          <a:bodyPr/>
          <a:lstStyle/>
          <a:p>
            <a:fld id="{4CA477ED-86B3-4E63-AAA0-BE43E71FE9FD}" type="slidenum">
              <a:rPr lang="en-US" smtClean="0"/>
              <a:t>7</a:t>
            </a:fld>
            <a:endParaRPr lang="en-US"/>
          </a:p>
        </p:txBody>
      </p:sp>
      <p:pic>
        <p:nvPicPr>
          <p:cNvPr id="6" name="Picture 5">
            <a:extLst>
              <a:ext uri="{FF2B5EF4-FFF2-40B4-BE49-F238E27FC236}">
                <a16:creationId xmlns:a16="http://schemas.microsoft.com/office/drawing/2014/main" id="{6D57C6BE-36CF-485E-9BD7-53357A79F022}"/>
              </a:ext>
            </a:extLst>
          </p:cNvPr>
          <p:cNvPicPr>
            <a:picLocks noChangeAspect="1"/>
          </p:cNvPicPr>
          <p:nvPr/>
        </p:nvPicPr>
        <p:blipFill>
          <a:blip r:embed="rId2"/>
          <a:stretch>
            <a:fillRect/>
          </a:stretch>
        </p:blipFill>
        <p:spPr>
          <a:xfrm>
            <a:off x="1066800" y="4648200"/>
            <a:ext cx="6784205" cy="1143000"/>
          </a:xfrm>
          <a:prstGeom prst="rect">
            <a:avLst/>
          </a:prstGeom>
        </p:spPr>
      </p:pic>
    </p:spTree>
    <p:extLst>
      <p:ext uri="{BB962C8B-B14F-4D97-AF65-F5344CB8AC3E}">
        <p14:creationId xmlns:p14="http://schemas.microsoft.com/office/powerpoint/2010/main" val="108721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D6587E-17FF-4941-9EB7-A462ACF17CFB}"/>
              </a:ext>
            </a:extLst>
          </p:cNvPr>
          <p:cNvSpPr>
            <a:spLocks noGrp="1"/>
          </p:cNvSpPr>
          <p:nvPr>
            <p:ph type="sldNum" sz="quarter" idx="12"/>
          </p:nvPr>
        </p:nvSpPr>
        <p:spPr/>
        <p:txBody>
          <a:bodyPr/>
          <a:lstStyle/>
          <a:p>
            <a:fld id="{4CA477ED-86B3-4E63-AAA0-BE43E71FE9FD}" type="slidenum">
              <a:rPr lang="en-US" smtClean="0"/>
              <a:t>8</a:t>
            </a:fld>
            <a:endParaRPr lang="en-US"/>
          </a:p>
        </p:txBody>
      </p:sp>
      <p:sp>
        <p:nvSpPr>
          <p:cNvPr id="3" name="Title 1">
            <a:extLst>
              <a:ext uri="{FF2B5EF4-FFF2-40B4-BE49-F238E27FC236}">
                <a16:creationId xmlns:a16="http://schemas.microsoft.com/office/drawing/2014/main" id="{3C848C00-FDB6-447F-9461-5963A9B6836D}"/>
              </a:ext>
            </a:extLst>
          </p:cNvPr>
          <p:cNvSpPr txBox="1">
            <a:spLocks/>
          </p:cNvSpPr>
          <p:nvPr/>
        </p:nvSpPr>
        <p:spPr>
          <a:xfrm>
            <a:off x="1381125" y="303212"/>
            <a:ext cx="6381750" cy="85407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Detecting Autocorrelation</a:t>
            </a:r>
          </a:p>
        </p:txBody>
      </p:sp>
      <p:pic>
        <p:nvPicPr>
          <p:cNvPr id="4" name="Picture 3">
            <a:extLst>
              <a:ext uri="{FF2B5EF4-FFF2-40B4-BE49-F238E27FC236}">
                <a16:creationId xmlns:a16="http://schemas.microsoft.com/office/drawing/2014/main" id="{FAB348BE-5928-4359-B0BE-EA705C45271F}"/>
              </a:ext>
            </a:extLst>
          </p:cNvPr>
          <p:cNvPicPr>
            <a:picLocks noChangeAspect="1"/>
          </p:cNvPicPr>
          <p:nvPr/>
        </p:nvPicPr>
        <p:blipFill>
          <a:blip r:embed="rId2"/>
          <a:stretch>
            <a:fillRect/>
          </a:stretch>
        </p:blipFill>
        <p:spPr>
          <a:xfrm>
            <a:off x="762639" y="1447800"/>
            <a:ext cx="7482673" cy="4191000"/>
          </a:xfrm>
          <a:prstGeom prst="rect">
            <a:avLst/>
          </a:prstGeom>
        </p:spPr>
      </p:pic>
      <p:sp>
        <p:nvSpPr>
          <p:cNvPr id="5" name="TextBox 4">
            <a:extLst>
              <a:ext uri="{FF2B5EF4-FFF2-40B4-BE49-F238E27FC236}">
                <a16:creationId xmlns:a16="http://schemas.microsoft.com/office/drawing/2014/main" id="{2C36C198-43FB-41F4-AD5B-250958E0EF18}"/>
              </a:ext>
            </a:extLst>
          </p:cNvPr>
          <p:cNvSpPr txBox="1"/>
          <p:nvPr/>
        </p:nvSpPr>
        <p:spPr>
          <a:xfrm>
            <a:off x="1066801" y="5791200"/>
            <a:ext cx="6696060" cy="369332"/>
          </a:xfrm>
          <a:prstGeom prst="rect">
            <a:avLst/>
          </a:prstGeom>
          <a:noFill/>
        </p:spPr>
        <p:txBody>
          <a:bodyPr wrap="square" rtlCol="0">
            <a:spAutoFit/>
          </a:bodyPr>
          <a:lstStyle/>
          <a:p>
            <a:r>
              <a:rPr lang="en-US" dirty="0"/>
              <a:t>If X   and Y    or X    and  Y    then X and Y are positively correlated.  </a:t>
            </a:r>
          </a:p>
        </p:txBody>
      </p:sp>
      <p:cxnSp>
        <p:nvCxnSpPr>
          <p:cNvPr id="7" name="Straight Arrow Connector 6">
            <a:extLst>
              <a:ext uri="{FF2B5EF4-FFF2-40B4-BE49-F238E27FC236}">
                <a16:creationId xmlns:a16="http://schemas.microsoft.com/office/drawing/2014/main" id="{02047D7D-6A2D-4DCD-A2F7-DE42D4863AC0}"/>
              </a:ext>
            </a:extLst>
          </p:cNvPr>
          <p:cNvCxnSpPr>
            <a:cxnSpLocks/>
          </p:cNvCxnSpPr>
          <p:nvPr/>
        </p:nvCxnSpPr>
        <p:spPr>
          <a:xfrm flipV="1">
            <a:off x="1524000" y="5793828"/>
            <a:ext cx="1" cy="30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438B757-1FD8-48A1-91E4-A87F97082EA1}"/>
              </a:ext>
            </a:extLst>
          </p:cNvPr>
          <p:cNvCxnSpPr>
            <a:cxnSpLocks/>
          </p:cNvCxnSpPr>
          <p:nvPr/>
        </p:nvCxnSpPr>
        <p:spPr>
          <a:xfrm flipV="1">
            <a:off x="2209800" y="5795252"/>
            <a:ext cx="1" cy="30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06597AF-4942-47DE-BEE6-E43DD390EA03}"/>
              </a:ext>
            </a:extLst>
          </p:cNvPr>
          <p:cNvCxnSpPr>
            <a:cxnSpLocks/>
          </p:cNvCxnSpPr>
          <p:nvPr/>
        </p:nvCxnSpPr>
        <p:spPr>
          <a:xfrm>
            <a:off x="2819400" y="5791200"/>
            <a:ext cx="0" cy="30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BFDB485-54AB-40FF-B301-D228D8B1F9BC}"/>
              </a:ext>
            </a:extLst>
          </p:cNvPr>
          <p:cNvCxnSpPr>
            <a:cxnSpLocks/>
          </p:cNvCxnSpPr>
          <p:nvPr/>
        </p:nvCxnSpPr>
        <p:spPr>
          <a:xfrm>
            <a:off x="3581400" y="5791200"/>
            <a:ext cx="0" cy="34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4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US" dirty="0"/>
              <a:t>Detecting Autocorrelation</a:t>
            </a:r>
          </a:p>
        </p:txBody>
      </p:sp>
      <p:sp>
        <p:nvSpPr>
          <p:cNvPr id="3" name="Content Placeholder 2"/>
          <p:cNvSpPr>
            <a:spLocks noGrp="1"/>
          </p:cNvSpPr>
          <p:nvPr>
            <p:ph idx="1"/>
          </p:nvPr>
        </p:nvSpPr>
        <p:spPr>
          <a:xfrm>
            <a:off x="628650" y="1447800"/>
            <a:ext cx="3486150" cy="5181600"/>
          </a:xfrm>
        </p:spPr>
        <p:txBody>
          <a:bodyPr>
            <a:normAutofit/>
          </a:bodyPr>
          <a:lstStyle/>
          <a:p>
            <a:pPr>
              <a:spcBef>
                <a:spcPts val="0"/>
              </a:spcBef>
            </a:pPr>
            <a:r>
              <a:rPr lang="en-US" sz="1700" dirty="0"/>
              <a:t>Fit UK Driver Deaths versus month  </a:t>
            </a:r>
          </a:p>
          <a:p>
            <a:pPr marL="0" indent="0">
              <a:spcBef>
                <a:spcPts val="0"/>
              </a:spcBef>
              <a:buNone/>
            </a:pPr>
            <a:r>
              <a:rPr lang="en-US" sz="1700" dirty="0"/>
              <a:t>        y= B0 + B1 (month) + error</a:t>
            </a:r>
          </a:p>
          <a:p>
            <a:pPr>
              <a:spcBef>
                <a:spcPts val="0"/>
              </a:spcBef>
            </a:pPr>
            <a:r>
              <a:rPr lang="en-US" sz="1700" dirty="0"/>
              <a:t>Plot of residuals versus time (note if the residual for month t is positive then the residual for month (t+1) is positive</a:t>
            </a:r>
          </a:p>
          <a:p>
            <a:pPr>
              <a:spcBef>
                <a:spcPts val="0"/>
              </a:spcBef>
            </a:pPr>
            <a:r>
              <a:rPr lang="en-US" sz="1700" dirty="0"/>
              <a:t>Durbin-Watson d statistic</a:t>
            </a:r>
            <a:endParaRPr lang="en-US" sz="1300" dirty="0"/>
          </a:p>
          <a:p>
            <a:pPr marL="0" indent="0">
              <a:spcBef>
                <a:spcPts val="0"/>
              </a:spcBef>
              <a:buNone/>
            </a:pPr>
            <a:endParaRPr lang="en-US" sz="1700" dirty="0"/>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4CA477ED-86B3-4E63-AAA0-BE43E71FE9FD}"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FFA682E7-804D-4894-A1E3-AA5D11E99C2C}"/>
              </a:ext>
            </a:extLst>
          </p:cNvPr>
          <p:cNvPicPr>
            <a:picLocks noChangeAspect="1"/>
          </p:cNvPicPr>
          <p:nvPr/>
        </p:nvPicPr>
        <p:blipFill>
          <a:blip r:embed="rId2"/>
          <a:stretch>
            <a:fillRect/>
          </a:stretch>
        </p:blipFill>
        <p:spPr>
          <a:xfrm>
            <a:off x="4114800" y="1409441"/>
            <a:ext cx="4507732" cy="4791075"/>
          </a:xfrm>
          <a:prstGeom prst="rect">
            <a:avLst/>
          </a:prstGeom>
        </p:spPr>
      </p:pic>
      <p:pic>
        <p:nvPicPr>
          <p:cNvPr id="8" name="Picture 7">
            <a:extLst>
              <a:ext uri="{FF2B5EF4-FFF2-40B4-BE49-F238E27FC236}">
                <a16:creationId xmlns:a16="http://schemas.microsoft.com/office/drawing/2014/main" id="{CCEC2615-4037-47C8-9913-788FB9538E76}"/>
              </a:ext>
            </a:extLst>
          </p:cNvPr>
          <p:cNvPicPr>
            <a:picLocks noChangeAspect="1"/>
          </p:cNvPicPr>
          <p:nvPr/>
        </p:nvPicPr>
        <p:blipFill>
          <a:blip r:embed="rId3"/>
          <a:stretch>
            <a:fillRect/>
          </a:stretch>
        </p:blipFill>
        <p:spPr>
          <a:xfrm>
            <a:off x="1295400" y="4267199"/>
            <a:ext cx="1905000" cy="1266709"/>
          </a:xfrm>
          <a:prstGeom prst="rect">
            <a:avLst/>
          </a:prstGeom>
        </p:spPr>
      </p:pic>
      <p:pic>
        <p:nvPicPr>
          <p:cNvPr id="9" name="Picture 8">
            <a:extLst>
              <a:ext uri="{FF2B5EF4-FFF2-40B4-BE49-F238E27FC236}">
                <a16:creationId xmlns:a16="http://schemas.microsoft.com/office/drawing/2014/main" id="{88D303FE-4FC0-4659-9566-F9EACEFF8960}"/>
              </a:ext>
            </a:extLst>
          </p:cNvPr>
          <p:cNvPicPr>
            <a:picLocks noChangeAspect="1"/>
          </p:cNvPicPr>
          <p:nvPr/>
        </p:nvPicPr>
        <p:blipFill>
          <a:blip r:embed="rId4"/>
          <a:stretch>
            <a:fillRect/>
          </a:stretch>
        </p:blipFill>
        <p:spPr>
          <a:xfrm>
            <a:off x="555498" y="5605463"/>
            <a:ext cx="3677898" cy="1023937"/>
          </a:xfrm>
          <a:prstGeom prst="rect">
            <a:avLst/>
          </a:prstGeom>
        </p:spPr>
      </p:pic>
    </p:spTree>
    <p:extLst>
      <p:ext uri="{BB962C8B-B14F-4D97-AF65-F5344CB8AC3E}">
        <p14:creationId xmlns:p14="http://schemas.microsoft.com/office/powerpoint/2010/main" val="156211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2385</Words>
  <Application>Microsoft Office PowerPoint</Application>
  <PresentationFormat>On-screen Show (4:3)</PresentationFormat>
  <Paragraphs>498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Office Theme</vt:lpstr>
      <vt:lpstr>Chapter 10</vt:lpstr>
      <vt:lpstr>PowerPoint Presentation</vt:lpstr>
      <vt:lpstr>PowerPoint Presentation</vt:lpstr>
      <vt:lpstr>PowerPoint Presentation</vt:lpstr>
      <vt:lpstr>PowerPoint Presentation</vt:lpstr>
      <vt:lpstr>Impact of Autocorrelation</vt:lpstr>
      <vt:lpstr>Dealing with Autocorrelation</vt:lpstr>
      <vt:lpstr>PowerPoint Presentation</vt:lpstr>
      <vt:lpstr>Detecting Autocorrelation</vt:lpstr>
      <vt:lpstr>Detecting Autocorrelation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Jack Mardekian</dc:creator>
  <cp:lastModifiedBy>Jack Mardekian</cp:lastModifiedBy>
  <cp:revision>5</cp:revision>
  <dcterms:created xsi:type="dcterms:W3CDTF">2020-04-19T17:31:53Z</dcterms:created>
  <dcterms:modified xsi:type="dcterms:W3CDTF">2020-04-21T22:00:49Z</dcterms:modified>
</cp:coreProperties>
</file>