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61E6C-6A6E-46E2-A017-240925D08F47}" v="2" dt="2020-04-20T18:25:30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164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dekian" userId="8e83f5d1f9fab295" providerId="LiveId" clId="{20471347-4564-48B0-AF94-D9F1E91E7ED3}"/>
    <pc:docChg chg="undo custSel modSld">
      <pc:chgData name="Jack Mardekian" userId="8e83f5d1f9fab295" providerId="LiveId" clId="{20471347-4564-48B0-AF94-D9F1E91E7ED3}" dt="2020-04-14T12:12:31.297" v="543" actId="6549"/>
      <pc:docMkLst>
        <pc:docMk/>
      </pc:docMkLst>
      <pc:sldChg chg="addSp modSp mod">
        <pc:chgData name="Jack Mardekian" userId="8e83f5d1f9fab295" providerId="LiveId" clId="{20471347-4564-48B0-AF94-D9F1E91E7ED3}" dt="2020-04-14T12:12:31.297" v="543" actId="6549"/>
        <pc:sldMkLst>
          <pc:docMk/>
          <pc:sldMk cId="0" sldId="256"/>
        </pc:sldMkLst>
        <pc:spChg chg="mod">
          <ac:chgData name="Jack Mardekian" userId="8e83f5d1f9fab295" providerId="LiveId" clId="{20471347-4564-48B0-AF94-D9F1E91E7ED3}" dt="2020-04-13T17:17:24.127" v="34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Jack Mardekian" userId="8e83f5d1f9fab295" providerId="LiveId" clId="{20471347-4564-48B0-AF94-D9F1E91E7ED3}" dt="2020-04-14T12:12:31.297" v="543" actId="6549"/>
          <ac:spMkLst>
            <pc:docMk/>
            <pc:sldMk cId="0" sldId="256"/>
            <ac:spMk id="4" creationId="{5E25AC0E-F67F-4015-8E34-98E7E04D3F08}"/>
          </ac:spMkLst>
        </pc:spChg>
        <pc:spChg chg="mod">
          <ac:chgData name="Jack Mardekian" userId="8e83f5d1f9fab295" providerId="LiveId" clId="{20471347-4564-48B0-AF94-D9F1E91E7ED3}" dt="2020-04-13T16:54:04.150" v="4" actId="6549"/>
          <ac:spMkLst>
            <pc:docMk/>
            <pc:sldMk cId="0" sldId="256"/>
            <ac:spMk id="2050" creationId="{00000000-0000-0000-0000-000000000000}"/>
          </ac:spMkLst>
        </pc:spChg>
        <pc:graphicFrameChg chg="add mod modGraphic">
          <ac:chgData name="Jack Mardekian" userId="8e83f5d1f9fab295" providerId="LiveId" clId="{20471347-4564-48B0-AF94-D9F1E91E7ED3}" dt="2020-04-13T17:30:32.978" v="539" actId="1076"/>
          <ac:graphicFrameMkLst>
            <pc:docMk/>
            <pc:sldMk cId="0" sldId="256"/>
            <ac:graphicFrameMk id="2" creationId="{4C891A90-CD9F-4F27-B4A5-13A230440947}"/>
          </ac:graphicFrameMkLst>
        </pc:graphicFrameChg>
      </pc:sldChg>
    </pc:docChg>
  </pc:docChgLst>
  <pc:docChgLst>
    <pc:chgData name="Jack Mardekian" userId="8e83f5d1f9fab295" providerId="LiveId" clId="{7D661E6C-6A6E-46E2-A017-240925D08F47}"/>
    <pc:docChg chg="custSel modSld">
      <pc:chgData name="Jack Mardekian" userId="8e83f5d1f9fab295" providerId="LiveId" clId="{7D661E6C-6A6E-46E2-A017-240925D08F47}" dt="2020-04-21T18:24:30.854" v="155" actId="1076"/>
      <pc:docMkLst>
        <pc:docMk/>
      </pc:docMkLst>
      <pc:sldChg chg="modSp mod">
        <pc:chgData name="Jack Mardekian" userId="8e83f5d1f9fab295" providerId="LiveId" clId="{7D661E6C-6A6E-46E2-A017-240925D08F47}" dt="2020-04-21T18:24:30.854" v="155" actId="1076"/>
        <pc:sldMkLst>
          <pc:docMk/>
          <pc:sldMk cId="0" sldId="256"/>
        </pc:sldMkLst>
        <pc:spChg chg="mod">
          <ac:chgData name="Jack Mardekian" userId="8e83f5d1f9fab295" providerId="LiveId" clId="{7D661E6C-6A6E-46E2-A017-240925D08F47}" dt="2020-04-20T18:24:04.084" v="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Jack Mardekian" userId="8e83f5d1f9fab295" providerId="LiveId" clId="{7D661E6C-6A6E-46E2-A017-240925D08F47}" dt="2020-04-21T18:24:25.643" v="154" actId="1076"/>
          <ac:spMkLst>
            <pc:docMk/>
            <pc:sldMk cId="0" sldId="256"/>
            <ac:spMk id="4" creationId="{5E25AC0E-F67F-4015-8E34-98E7E04D3F08}"/>
          </ac:spMkLst>
        </pc:spChg>
        <pc:spChg chg="mod">
          <ac:chgData name="Jack Mardekian" userId="8e83f5d1f9fab295" providerId="LiveId" clId="{7D661E6C-6A6E-46E2-A017-240925D08F47}" dt="2020-04-20T18:22:48.835" v="3" actId="6549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7D661E6C-6A6E-46E2-A017-240925D08F47}" dt="2020-04-21T18:24:30.854" v="155" actId="1076"/>
          <ac:graphicFrameMkLst>
            <pc:docMk/>
            <pc:sldMk cId="0" sldId="256"/>
            <ac:graphicFrameMk id="2" creationId="{4C891A90-CD9F-4F27-B4A5-13A2304409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612434" y="186648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Regression Methods Online Instruction</a:t>
            </a:r>
          </a:p>
          <a:p>
            <a:r>
              <a:rPr lang="en-US" sz="2000" b="1" dirty="0">
                <a:latin typeface="Calibri" pitchFamily="34" charset="0"/>
              </a:rPr>
              <a:t>LECTURE 13/April 21, 2020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20900" y="1600200"/>
            <a:ext cx="7927369" cy="123110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Last meeting (recorded and available on Canvas)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R2 in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9.7 GLM family, Poisson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9.8 Ridge Regression, LASSO Regression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5AC0E-F67F-4015-8E34-98E7E04D3F08}"/>
              </a:ext>
            </a:extLst>
          </p:cNvPr>
          <p:cNvSpPr txBox="1"/>
          <p:nvPr/>
        </p:nvSpPr>
        <p:spPr>
          <a:xfrm>
            <a:off x="625572" y="2946592"/>
            <a:ext cx="7927369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Tonight and next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Chapter 10 Time series modeling and forecasting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Moving average, exponential smoothing, Holt-Winters, (8.7) Detecting Residual Correlation, Durbin-Watson test, Regression approach to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HW 12, 13, 14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Student Instructional Rating Survey opens on April 23 through May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Please complete – your feedback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highlight>
                  <a:srgbClr val="FFFF00"/>
                </a:highlight>
                <a:latin typeface="Calibri" pitchFamily="34" charset="0"/>
              </a:rPr>
              <a:t>Final Exam study guide to be available on April 28 (last class)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DDCEC-18E8-402B-BEB7-9B5F3392CF56}"/>
              </a:ext>
            </a:extLst>
          </p:cNvPr>
          <p:cNvSpPr txBox="1"/>
          <p:nvPr/>
        </p:nvSpPr>
        <p:spPr>
          <a:xfrm>
            <a:off x="620901" y="909133"/>
            <a:ext cx="792736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400" b="1" dirty="0">
                <a:solidFill>
                  <a:srgbClr val="FF0000"/>
                </a:solidFill>
                <a:latin typeface="Calibri" pitchFamily="34" charset="0"/>
              </a:rPr>
              <a:t>Please mute yourself after joining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en-US" sz="1400" b="1" dirty="0">
                <a:solidFill>
                  <a:srgbClr val="FF0000"/>
                </a:solidFill>
                <a:latin typeface="Calibri" pitchFamily="34" charset="0"/>
              </a:rPr>
              <a:t>Unmute when you wish to speak.</a:t>
            </a:r>
          </a:p>
          <a:p>
            <a:pPr marL="0" lvl="1"/>
            <a:r>
              <a:rPr lang="en-US" sz="1400" b="1" dirty="0">
                <a:solidFill>
                  <a:srgbClr val="FF0000"/>
                </a:solidFill>
                <a:latin typeface="Calibri" pitchFamily="34" charset="0"/>
              </a:rPr>
              <a:t>This session is being recorded.  Chat messages will be saved.  Session will be posted in Canvas.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891A90-CD9F-4F27-B4A5-13A230440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36010"/>
              </p:ext>
            </p:extLst>
          </p:nvPr>
        </p:nvGraphicFramePr>
        <p:xfrm>
          <a:off x="3773945" y="5962098"/>
          <a:ext cx="4800600" cy="421942"/>
        </p:xfrm>
        <a:graphic>
          <a:graphicData uri="http://schemas.openxmlformats.org/drawingml/2006/table">
            <a:tbl>
              <a:tblPr firstRow="1" firstCol="1" bandRow="1"/>
              <a:tblGrid>
                <a:gridCol w="432444">
                  <a:extLst>
                    <a:ext uri="{9D8B030D-6E8A-4147-A177-3AD203B41FA5}">
                      <a16:colId xmlns:a16="http://schemas.microsoft.com/office/drawing/2014/main" val="183811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310873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62709795"/>
                    </a:ext>
                  </a:extLst>
                </a:gridCol>
                <a:gridCol w="3072756">
                  <a:extLst>
                    <a:ext uri="{9D8B030D-6E8A-4147-A177-3AD203B41FA5}">
                      <a16:colId xmlns:a16="http://schemas.microsoft.com/office/drawing/2014/main" val="3464460749"/>
                    </a:ext>
                  </a:extLst>
                </a:gridCol>
              </a:tblGrid>
              <a:tr h="2367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 Day and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571429"/>
                  </a:ext>
                </a:extLst>
              </a:tr>
              <a:tr h="1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29880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Tuesday, May 12, 2020: 8:00 PM - 11:00 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8807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163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93</cp:revision>
  <dcterms:created xsi:type="dcterms:W3CDTF">2012-02-14T22:51:14Z</dcterms:created>
  <dcterms:modified xsi:type="dcterms:W3CDTF">2020-04-21T18:24:36Z</dcterms:modified>
</cp:coreProperties>
</file>