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FEB49-DA33-4646-9208-9C30AB899C9A}" v="7" dt="2020-04-28T17:56:58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2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ardekian" userId="8e83f5d1f9fab295" providerId="LiveId" clId="{9F8FEB49-DA33-4646-9208-9C30AB899C9A}"/>
    <pc:docChg chg="undo custSel modSld">
      <pc:chgData name="Jack Mardekian" userId="8e83f5d1f9fab295" providerId="LiveId" clId="{9F8FEB49-DA33-4646-9208-9C30AB899C9A}" dt="2020-04-28T18:37:06.250" v="201" actId="1076"/>
      <pc:docMkLst>
        <pc:docMk/>
      </pc:docMkLst>
      <pc:sldChg chg="addSp delSp modSp mod">
        <pc:chgData name="Jack Mardekian" userId="8e83f5d1f9fab295" providerId="LiveId" clId="{9F8FEB49-DA33-4646-9208-9C30AB899C9A}" dt="2020-04-28T18:37:06.250" v="201" actId="1076"/>
        <pc:sldMkLst>
          <pc:docMk/>
          <pc:sldMk cId="0" sldId="256"/>
        </pc:sldMkLst>
        <pc:spChg chg="mod">
          <ac:chgData name="Jack Mardekian" userId="8e83f5d1f9fab295" providerId="LiveId" clId="{9F8FEB49-DA33-4646-9208-9C30AB899C9A}" dt="2020-04-28T18:31:39.879" v="184" actId="5793"/>
          <ac:spMkLst>
            <pc:docMk/>
            <pc:sldMk cId="0" sldId="256"/>
            <ac:spMk id="3" creationId="{00000000-0000-0000-0000-000000000000}"/>
          </ac:spMkLst>
        </pc:spChg>
        <pc:spChg chg="mod">
          <ac:chgData name="Jack Mardekian" userId="8e83f5d1f9fab295" providerId="LiveId" clId="{9F8FEB49-DA33-4646-9208-9C30AB899C9A}" dt="2020-04-28T18:36:36.694" v="200" actId="20577"/>
          <ac:spMkLst>
            <pc:docMk/>
            <pc:sldMk cId="0" sldId="256"/>
            <ac:spMk id="4" creationId="{5E25AC0E-F67F-4015-8E34-98E7E04D3F08}"/>
          </ac:spMkLst>
        </pc:spChg>
        <pc:spChg chg="del">
          <ac:chgData name="Jack Mardekian" userId="8e83f5d1f9fab295" providerId="LiveId" clId="{9F8FEB49-DA33-4646-9208-9C30AB899C9A}" dt="2020-04-25T19:14:45.366" v="41" actId="478"/>
          <ac:spMkLst>
            <pc:docMk/>
            <pc:sldMk cId="0" sldId="256"/>
            <ac:spMk id="5" creationId="{153735B8-438B-43D0-86B8-CB518565FD85}"/>
          </ac:spMkLst>
        </pc:spChg>
        <pc:spChg chg="add mod">
          <ac:chgData name="Jack Mardekian" userId="8e83f5d1f9fab295" providerId="LiveId" clId="{9F8FEB49-DA33-4646-9208-9C30AB899C9A}" dt="2020-04-25T19:10:31.912" v="35" actId="1076"/>
          <ac:spMkLst>
            <pc:docMk/>
            <pc:sldMk cId="0" sldId="256"/>
            <ac:spMk id="6" creationId="{CA3740C6-416A-4EE2-8E4C-F15378118BC2}"/>
          </ac:spMkLst>
        </pc:spChg>
        <pc:spChg chg="mod">
          <ac:chgData name="Jack Mardekian" userId="8e83f5d1f9fab295" providerId="LiveId" clId="{9F8FEB49-DA33-4646-9208-9C30AB899C9A}" dt="2020-04-25T19:12:20.034" v="38"/>
          <ac:spMkLst>
            <pc:docMk/>
            <pc:sldMk cId="0" sldId="256"/>
            <ac:spMk id="2050" creationId="{00000000-0000-0000-0000-000000000000}"/>
          </ac:spMkLst>
        </pc:spChg>
        <pc:graphicFrameChg chg="add mod modGraphic">
          <ac:chgData name="Jack Mardekian" userId="8e83f5d1f9fab295" providerId="LiveId" clId="{9F8FEB49-DA33-4646-9208-9C30AB899C9A}" dt="2020-04-28T18:33:16.201" v="195" actId="1076"/>
          <ac:graphicFrameMkLst>
            <pc:docMk/>
            <pc:sldMk cId="0" sldId="256"/>
            <ac:graphicFrameMk id="7" creationId="{BAB71D11-9FEB-4044-8117-23024DE1C4F7}"/>
          </ac:graphicFrameMkLst>
        </pc:graphicFrameChg>
        <pc:picChg chg="add mod">
          <ac:chgData name="Jack Mardekian" userId="8e83f5d1f9fab295" providerId="LiveId" clId="{9F8FEB49-DA33-4646-9208-9C30AB899C9A}" dt="2020-04-28T18:32:18.010" v="193" actId="1035"/>
          <ac:picMkLst>
            <pc:docMk/>
            <pc:sldMk cId="0" sldId="256"/>
            <ac:picMk id="9" creationId="{E20998B7-4E1E-4444-BD6D-C5359B841BFA}"/>
          </ac:picMkLst>
        </pc:picChg>
        <pc:cxnChg chg="add mod">
          <ac:chgData name="Jack Mardekian" userId="8e83f5d1f9fab295" providerId="LiveId" clId="{9F8FEB49-DA33-4646-9208-9C30AB899C9A}" dt="2020-04-28T18:37:06.250" v="201" actId="1076"/>
          <ac:cxnSpMkLst>
            <pc:docMk/>
            <pc:sldMk cId="0" sldId="256"/>
            <ac:cxnSpMk id="8" creationId="{6734D8F9-B711-4034-9B7B-C82BF0CED2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rs.ctaar.rutgers.edu/bl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612434" y="163788"/>
            <a:ext cx="7315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alibri" pitchFamily="34" charset="0"/>
              </a:rPr>
              <a:t>Regression Methods Online Instruction</a:t>
            </a:r>
          </a:p>
          <a:p>
            <a:r>
              <a:rPr lang="en-US" sz="2000" b="1" dirty="0">
                <a:latin typeface="Calibri" pitchFamily="34" charset="0"/>
              </a:rPr>
              <a:t>LECTURE 14/April 28, 2020</a:t>
            </a: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544396" y="1439308"/>
            <a:ext cx="7942609" cy="123110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Last week: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Chapter 10 Time series modeling and forecasting</a:t>
            </a:r>
          </a:p>
          <a:p>
            <a:pPr lvl="1"/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Moving average, exponential smoothing, Holt-Winters, (8.7) Detecting Residual Correlation, Durbin-Watson test, Regression approach to forecasting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5AC0E-F67F-4015-8E34-98E7E04D3F08}"/>
              </a:ext>
            </a:extLst>
          </p:cNvPr>
          <p:cNvSpPr txBox="1"/>
          <p:nvPr/>
        </p:nvSpPr>
        <p:spPr>
          <a:xfrm>
            <a:off x="544395" y="2719198"/>
            <a:ext cx="7927369" cy="3631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itchFamily="34" charset="0"/>
              </a:rPr>
              <a:t>Tonight </a:t>
            </a:r>
            <a:endParaRPr lang="en-US" sz="2000" b="1" dirty="0">
              <a:solidFill>
                <a:prstClr val="black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Study guide, textbook material to review, list of lecture documents to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HW 6-14 solutions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All Lecture material to review is in Canvas under Files: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Answer your questions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Calibri" pitchFamily="34" charset="0"/>
              </a:rPr>
              <a:t>Student Instructional Rating Survey opened through May 7.    Please complete – your feedback is important</a:t>
            </a:r>
            <a:r>
              <a:rPr lang="en-US" sz="2400" b="1" dirty="0">
                <a:solidFill>
                  <a:prstClr val="black"/>
                </a:solidFill>
                <a:latin typeface="Calibri" pitchFamily="34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https://sirs.ctaar.rutgers.edu/blue</a:t>
            </a:r>
            <a:r>
              <a:rPr lang="en-US" sz="2400" dirty="0">
                <a:solidFill>
                  <a:prstClr val="black"/>
                </a:solidFill>
              </a:rPr>
              <a:t> QR code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740C6-416A-4EE2-8E4C-F15378118BC2}"/>
              </a:ext>
            </a:extLst>
          </p:cNvPr>
          <p:cNvSpPr txBox="1"/>
          <p:nvPr/>
        </p:nvSpPr>
        <p:spPr>
          <a:xfrm>
            <a:off x="544396" y="805749"/>
            <a:ext cx="792736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1400" b="1" dirty="0">
                <a:solidFill>
                  <a:srgbClr val="FF0000"/>
                </a:solidFill>
                <a:latin typeface="Calibri" pitchFamily="34" charset="0"/>
              </a:rPr>
              <a:t>Please mute yourself after joining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. </a:t>
            </a:r>
            <a:r>
              <a:rPr lang="en-US" sz="1400" b="1" dirty="0">
                <a:solidFill>
                  <a:srgbClr val="FF0000"/>
                </a:solidFill>
                <a:latin typeface="Calibri" pitchFamily="34" charset="0"/>
              </a:rPr>
              <a:t>Unmute when you wish to speak.</a:t>
            </a:r>
          </a:p>
          <a:p>
            <a:pPr marL="0" lvl="1"/>
            <a:r>
              <a:rPr lang="en-US" sz="1400" b="1" dirty="0">
                <a:solidFill>
                  <a:srgbClr val="FF0000"/>
                </a:solidFill>
                <a:latin typeface="Calibri" pitchFamily="34" charset="0"/>
              </a:rPr>
              <a:t>This session is being recorded.  Chat messages will be saved.  Session will be posted in Canvas.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B71D11-9FEB-4044-8117-23024DE1C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71050"/>
              </p:ext>
            </p:extLst>
          </p:nvPr>
        </p:nvGraphicFramePr>
        <p:xfrm>
          <a:off x="914400" y="5418692"/>
          <a:ext cx="4800600" cy="412866"/>
        </p:xfrm>
        <a:graphic>
          <a:graphicData uri="http://schemas.openxmlformats.org/drawingml/2006/table">
            <a:tbl>
              <a:tblPr firstRow="1" firstCol="1" bandRow="1"/>
              <a:tblGrid>
                <a:gridCol w="432444">
                  <a:extLst>
                    <a:ext uri="{9D8B030D-6E8A-4147-A177-3AD203B41FA5}">
                      <a16:colId xmlns:a16="http://schemas.microsoft.com/office/drawing/2014/main" val="183811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310873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62709795"/>
                    </a:ext>
                  </a:extLst>
                </a:gridCol>
                <a:gridCol w="3072756">
                  <a:extLst>
                    <a:ext uri="{9D8B030D-6E8A-4147-A177-3AD203B41FA5}">
                      <a16:colId xmlns:a16="http://schemas.microsoft.com/office/drawing/2014/main" val="3464460749"/>
                    </a:ext>
                  </a:extLst>
                </a:gridCol>
              </a:tblGrid>
              <a:tr h="227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 Code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 Day and 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571429"/>
                  </a:ext>
                </a:extLst>
              </a:tr>
              <a:tr h="178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29880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750"/>
                        </a:spcBef>
                        <a:spcAft>
                          <a:spcPts val="375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Tuesday, May 12, 2020: 8:00 PM - 11:00 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88075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34D8F9-B711-4034-9B7B-C82BF0CED213}"/>
              </a:ext>
            </a:extLst>
          </p:cNvPr>
          <p:cNvCxnSpPr/>
          <p:nvPr/>
        </p:nvCxnSpPr>
        <p:spPr>
          <a:xfrm>
            <a:off x="5791200" y="525780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20998B7-4E1E-4444-BD6D-C5359B841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419600"/>
            <a:ext cx="1832992" cy="1832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160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71</cp:revision>
  <dcterms:created xsi:type="dcterms:W3CDTF">2012-02-14T22:51:14Z</dcterms:created>
  <dcterms:modified xsi:type="dcterms:W3CDTF">2020-04-28T18:37:16Z</dcterms:modified>
</cp:coreProperties>
</file>