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612434" y="186648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Regression Methods</a:t>
            </a:r>
          </a:p>
          <a:p>
            <a:r>
              <a:rPr lang="en-US" sz="2000" b="1" dirty="0">
                <a:latin typeface="Calibri" pitchFamily="34" charset="0"/>
              </a:rPr>
              <a:t>LECTURE 7/March 3, 2020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593061" y="864411"/>
            <a:ext cx="7906860" cy="206210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Last week: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Chapter 7: Some Regression Pitfalls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Standardized Regression Coefficients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Multicollinearity Example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Chapter 8: Residual Analysis (end of material for Midterm Exam)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Robust Regression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b="1" dirty="0">
                <a:latin typeface="Calibri" pitchFamily="34" charset="0"/>
              </a:rPr>
              <a:t>Bootstrapping in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5AC0E-F67F-4015-8E34-98E7E04D3F08}"/>
              </a:ext>
            </a:extLst>
          </p:cNvPr>
          <p:cNvSpPr txBox="1"/>
          <p:nvPr/>
        </p:nvSpPr>
        <p:spPr>
          <a:xfrm>
            <a:off x="572552" y="3048000"/>
            <a:ext cx="7927369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Tonight and next weeks</a:t>
            </a: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</a:rPr>
              <a:t>Diag_olsrr_QUASAR.R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 – additional explanation of Residual Analysis for Midterm Exam (added to MidtermExamFilesLecture6</a:t>
            </a:r>
            <a:r>
              <a:rPr lang="en-US" b="1">
                <a:solidFill>
                  <a:schemeClr val="tx1"/>
                </a:solidFill>
                <a:latin typeface="Calibri" pitchFamily="34" charset="0"/>
              </a:rPr>
              <a:t>) in Canvas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Another Bootstrapping in Regression Example		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Canvas Module named Midterm Exam Study Documents</a:t>
            </a:r>
          </a:p>
          <a:p>
            <a:pPr marL="731520" lvl="2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Study guide, Textbook material to review, list of Lecture documents to review, HW 1-5 solutions, 5 sample questions</a:t>
            </a:r>
          </a:p>
          <a:p>
            <a:pPr marL="36576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All Lecture material to review is in Canvas under Files:   MidtermExamFilesLecture1, . . . , MidtermExamFilesLecture6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Answer your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735B8-438B-43D0-86B8-CB518565FD85}"/>
              </a:ext>
            </a:extLst>
          </p:cNvPr>
          <p:cNvSpPr txBox="1"/>
          <p:nvPr/>
        </p:nvSpPr>
        <p:spPr>
          <a:xfrm>
            <a:off x="559637" y="6096000"/>
            <a:ext cx="7927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Midterm Exam on March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130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71</cp:revision>
  <dcterms:created xsi:type="dcterms:W3CDTF">2012-02-14T22:51:14Z</dcterms:created>
  <dcterms:modified xsi:type="dcterms:W3CDTF">2020-03-03T14:44:30Z</dcterms:modified>
</cp:coreProperties>
</file>