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399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19" autoAdjust="0"/>
    <p:restoredTop sz="94595" autoAdjust="0"/>
  </p:normalViewPr>
  <p:slideViewPr>
    <p:cSldViewPr>
      <p:cViewPr varScale="1">
        <p:scale>
          <a:sx n="99" d="100"/>
          <a:sy n="99" d="100"/>
        </p:scale>
        <p:origin x="159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65E897A-2326-41EF-B06F-C5B90B7645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749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Linear Regression Analysis 5E Montgomery, Peck &amp; Vining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310E49-DAEC-4670-920E-131A03BF79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Linear Regression Analysis 5E Montgomery, Peck &amp; Vining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1A15B8-AEC0-4BD2-94E2-A22FE4E2D9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Linear Regression Analysis 5E Montgomery, Peck &amp; Vining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C91E98-02D2-4856-A28E-D7176D8B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Linear Regression Analysis 5E Montgomery, Peck &amp; Vining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A5B2A1-D9AC-4644-842F-9CB4DE5FEC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Linear Regression Analysis 5E Montgomery, Peck &amp; Vining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C1B587-79F0-48AD-BEB7-E50893BCD3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Linear Regression Analysis 5E Montgomery, Peck &amp; Vining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D07ADF-4680-4934-9440-FF33CA3915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Linear Regression Analysis 5E Montgomery, Peck &amp; Vining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54EACD-3286-4060-A3BB-7C9AF7EF5E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Linear Regression Analysis 5E Montgomery, Peck &amp; Vining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058093-B280-4CDE-A8AA-0674DD60E4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Linear Regression Analysis 5E Montgomery, Peck &amp; Vining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5DE08A-2AD3-40B9-9033-10EEEEB3B8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Linear Regression Analysis 5E Montgomery, Peck &amp; Vining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474D9F-A142-45B5-AB10-6F4315D380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Linear Regression Analysis 5E Montgomery, Peck &amp; Vining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2AFC59-87AA-4433-9F67-99EA8D74FA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/>
              <a:t>Linear Regression Analysis 5E Montgomery, Peck &amp; Vining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426AD17C-7E16-4587-BE87-E1FC6C7E2B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" y="152400"/>
            <a:ext cx="8458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Additional measures of model fit:  AIC, BIC, and SBC estimate a measure of the difference between a given model and the “true” underlying model. The model with the smallest AIC, BIC, or SBC among all competing models is deemed the best </a:t>
            </a:r>
            <a:r>
              <a:rPr lang="en-US">
                <a:latin typeface="Calibri" pitchFamily="34" charset="0"/>
              </a:rPr>
              <a:t>model. </a:t>
            </a:r>
            <a:endParaRPr lang="en-US" dirty="0">
              <a:latin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200400"/>
            <a:ext cx="8534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737891"/>
            <a:ext cx="7720013" cy="1462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4648200"/>
            <a:ext cx="8229600" cy="1900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81000"/>
            <a:ext cx="8534400" cy="2440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124200"/>
            <a:ext cx="8543925" cy="2406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51</Words>
  <Application>Microsoft Office PowerPoint</Application>
  <PresentationFormat>On-screen Show (4:3)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Times New Roman</vt:lpstr>
      <vt:lpstr>Default Design</vt:lpstr>
      <vt:lpstr>PowerPoint Presentation</vt:lpstr>
      <vt:lpstr>PowerPoint Presentation</vt:lpstr>
    </vt:vector>
  </TitlesOfParts>
  <Company>CBS Consulting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15</dc:title>
  <dc:creator>Connie Borror</dc:creator>
  <cp:lastModifiedBy>Jack Mardekian</cp:lastModifiedBy>
  <cp:revision>23</cp:revision>
  <dcterms:created xsi:type="dcterms:W3CDTF">2002-11-19T07:04:38Z</dcterms:created>
  <dcterms:modified xsi:type="dcterms:W3CDTF">2020-02-11T14:26:44Z</dcterms:modified>
</cp:coreProperties>
</file>