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15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612434" y="186648"/>
            <a:ext cx="7315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Regression Methods</a:t>
            </a:r>
          </a:p>
          <a:p>
            <a:r>
              <a:rPr lang="en-US" sz="2400" b="1" dirty="0">
                <a:latin typeface="Calibri" pitchFamily="34" charset="0"/>
              </a:rPr>
              <a:t>LECTURE 4/February 11, 2020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08315" y="1051894"/>
            <a:ext cx="7906860" cy="169277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Last week: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 example – multiple regression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Matrix approach to Simple Linear Model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Testing hypotheses involving regression coefficients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Joint Inference, Bonferroni adjustments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5AC0E-F67F-4015-8E34-98E7E04D3F08}"/>
              </a:ext>
            </a:extLst>
          </p:cNvPr>
          <p:cNvSpPr txBox="1"/>
          <p:nvPr/>
        </p:nvSpPr>
        <p:spPr>
          <a:xfrm>
            <a:off x="608314" y="3002447"/>
            <a:ext cx="7927369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Tonight and next weeks	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Joint Inference, Bonferroni adjustments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Chapter 5:  Principals of Model Building</a:t>
            </a:r>
          </a:p>
          <a:p>
            <a:r>
              <a:rPr lang="en-US" sz="2000" b="1" dirty="0">
                <a:latin typeface="Calibri" pitchFamily="34" charset="0"/>
              </a:rPr>
              <a:t>	Covered in Chapter4_AdditionalConcepts.docx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Chapter 6:  Variable Screening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735B8-438B-43D0-86B8-CB518565FD85}"/>
              </a:ext>
            </a:extLst>
          </p:cNvPr>
          <p:cNvSpPr txBox="1"/>
          <p:nvPr/>
        </p:nvSpPr>
        <p:spPr>
          <a:xfrm>
            <a:off x="608315" y="4953000"/>
            <a:ext cx="792736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Assignment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Calibri" pitchFamily="34" charset="0"/>
              </a:rPr>
              <a:t>HW #2: questions based Ex. 4.14/p. 190 8th edition, Ex. 4.12/p. 187   7th edition </a:t>
            </a:r>
            <a:endParaRPr lang="en-US" sz="2000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90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54</cp:revision>
  <dcterms:created xsi:type="dcterms:W3CDTF">2012-02-14T22:51:14Z</dcterms:created>
  <dcterms:modified xsi:type="dcterms:W3CDTF">2020-02-11T15:34:15Z</dcterms:modified>
</cp:coreProperties>
</file>