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186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6C61-443B-48C1-86D2-5A0C6ABE3064}" type="datetimeFigureOut">
              <a:rPr lang="en-US"/>
              <a:pPr>
                <a:defRPr/>
              </a:pPr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1806-79CA-4173-A7B7-CFDFBB136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055D-D30A-42A0-B09B-FA46EDF06217}" type="datetimeFigureOut">
              <a:rPr lang="en-US"/>
              <a:pPr>
                <a:defRPr/>
              </a:pPr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03CA-CB46-4659-92F3-9F03D86EC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D43C3-65D4-494F-A93D-C675B5DFF29B}" type="datetimeFigureOut">
              <a:rPr lang="en-US"/>
              <a:pPr>
                <a:defRPr/>
              </a:pPr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1244-559B-4D36-B9F8-1F4976D21C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39CAC-D288-422E-A7D7-6EFA07255E53}" type="datetimeFigureOut">
              <a:rPr lang="en-US"/>
              <a:pPr>
                <a:defRPr/>
              </a:pPr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6190-5B12-4AA3-B102-F3EA6AC60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6C625-684B-4DE3-8805-2FA9F6EC28FE}" type="datetimeFigureOut">
              <a:rPr lang="en-US"/>
              <a:pPr>
                <a:defRPr/>
              </a:pPr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500B-E025-44A6-A51C-095DD2144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360A-ED32-4031-B3EF-699EB12D36EE}" type="datetimeFigureOut">
              <a:rPr lang="en-US"/>
              <a:pPr>
                <a:defRPr/>
              </a:pPr>
              <a:t>1/21/2020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CD86-222D-4AFE-BEFC-D400415C9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B5E3-2789-46A4-9ED6-8C743C7267E5}" type="datetimeFigureOut">
              <a:rPr lang="en-US"/>
              <a:pPr>
                <a:defRPr/>
              </a:pPr>
              <a:t>1/21/2020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FC6-D522-410B-B139-CB9E91780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9313-3DA5-425C-BE4B-194746FF0036}" type="datetimeFigureOut">
              <a:rPr lang="en-US"/>
              <a:pPr>
                <a:defRPr/>
              </a:pPr>
              <a:t>1/21/2020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C82F-F593-44D4-8D43-13756BD8D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88E8D-5423-4656-810E-5CCC4EA1603A}" type="datetimeFigureOut">
              <a:rPr lang="en-US"/>
              <a:pPr>
                <a:defRPr/>
              </a:pPr>
              <a:t>1/21/2020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E96-5D09-4EDE-8493-29D982B7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5C87-8455-4CBE-B660-9F6276AE88F2}" type="datetimeFigureOut">
              <a:rPr lang="en-US"/>
              <a:pPr>
                <a:defRPr/>
              </a:pPr>
              <a:t>1/21/2020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D635-4E26-4CA8-B930-9A5B89584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F146-BC85-48F8-B04F-FC53836C730A}" type="datetimeFigureOut">
              <a:rPr lang="en-US"/>
              <a:pPr>
                <a:defRPr/>
              </a:pPr>
              <a:t>1/21/2020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51D-FA69-4C44-8AB4-3A0D50CE1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DE1762-9200-4C0D-BD4E-1FD7A6AF2C0B}" type="datetimeFigureOut">
              <a:rPr lang="en-US"/>
              <a:pPr>
                <a:defRPr/>
              </a:pPr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66540D-224D-4C29-9C4E-F405077FD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612434" y="186648"/>
            <a:ext cx="7315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Regression Methods</a:t>
            </a:r>
          </a:p>
          <a:p>
            <a:r>
              <a:rPr lang="en-US" sz="2400" b="1" dirty="0">
                <a:latin typeface="Calibri" pitchFamily="34" charset="0"/>
              </a:rPr>
              <a:t>LECTURE 1/January 21, 2020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08315" y="1051894"/>
            <a:ext cx="7906860" cy="200054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Review Course Syllabus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How to run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Review Lecture #1 notes (Chapter 2: Introduction to Regression Analysis, Chapter 3: Simple Linear Regression)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R regression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5AC0E-F67F-4015-8E34-98E7E04D3F08}"/>
              </a:ext>
            </a:extLst>
          </p:cNvPr>
          <p:cNvSpPr txBox="1"/>
          <p:nvPr/>
        </p:nvSpPr>
        <p:spPr>
          <a:xfrm>
            <a:off x="606835" y="3100008"/>
            <a:ext cx="7927369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Material to be covered during next lecture(s)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Continue to review Chapter 3: Simple Linear Regression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Start Chapter 4: Multiple Regression Models</a:t>
            </a:r>
            <a:endParaRPr lang="en-US" sz="24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735B8-438B-43D0-86B8-CB518565FD85}"/>
              </a:ext>
            </a:extLst>
          </p:cNvPr>
          <p:cNvSpPr txBox="1"/>
          <p:nvPr/>
        </p:nvSpPr>
        <p:spPr>
          <a:xfrm>
            <a:off x="610534" y="4258823"/>
            <a:ext cx="792736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Assignment</a:t>
            </a:r>
          </a:p>
          <a:p>
            <a:pPr marL="36576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Assignment: Review Mendenhall_R_tutorial.pdf in Canvas, especially Section 7 on Simple Linear Regression. Decide how you will access R.  R or </a:t>
            </a:r>
            <a:r>
              <a:rPr lang="en-US" sz="2000" b="1" dirty="0" err="1">
                <a:latin typeface="Calibri" pitchFamily="34" charset="0"/>
              </a:rPr>
              <a:t>Rstudio</a:t>
            </a:r>
            <a:r>
              <a:rPr lang="en-US" sz="2000" b="1" dirty="0">
                <a:latin typeface="Calibri" pitchFamily="34" charset="0"/>
              </a:rPr>
              <a:t>? Execute a simple R program – see </a:t>
            </a:r>
            <a:r>
              <a:rPr lang="en-US" sz="2000" b="1" dirty="0" err="1">
                <a:latin typeface="Calibri" pitchFamily="34" charset="0"/>
              </a:rPr>
              <a:t>simple.R</a:t>
            </a:r>
            <a:r>
              <a:rPr lang="en-US" sz="2000" b="1" dirty="0">
                <a:latin typeface="Calibri" pitchFamily="34" charset="0"/>
              </a:rPr>
              <a:t> in R Programming Information folder for an example.  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Assignment: Review Chapter 2, Chapter 3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Calibri" pitchFamily="34" charset="0"/>
              </a:rPr>
              <a:t>HW #1 to be assigned</a:t>
            </a:r>
            <a:endParaRPr lang="en-US" sz="2400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133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 mardekian</dc:creator>
  <cp:lastModifiedBy>Jack Mardekian</cp:lastModifiedBy>
  <cp:revision>48</cp:revision>
  <dcterms:created xsi:type="dcterms:W3CDTF">2012-02-14T22:51:14Z</dcterms:created>
  <dcterms:modified xsi:type="dcterms:W3CDTF">2020-01-21T13:46:56Z</dcterms:modified>
</cp:coreProperties>
</file>