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howGuides="1">
      <p:cViewPr varScale="1">
        <p:scale>
          <a:sx n="52" d="100"/>
          <a:sy n="52" d="100"/>
        </p:scale>
        <p:origin x="1099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B6C61-443B-48C1-86D2-5A0C6ABE3064}" type="datetimeFigureOut">
              <a:rPr lang="en-US"/>
              <a:pPr>
                <a:defRPr/>
              </a:pPr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61806-79CA-4173-A7B7-CFDFBB136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0055D-D30A-42A0-B09B-FA46EDF06217}" type="datetimeFigureOut">
              <a:rPr lang="en-US"/>
              <a:pPr>
                <a:defRPr/>
              </a:pPr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903CA-CB46-4659-92F3-9F03D86EC8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D43C3-65D4-494F-A93D-C675B5DFF29B}" type="datetimeFigureOut">
              <a:rPr lang="en-US"/>
              <a:pPr>
                <a:defRPr/>
              </a:pPr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C1244-559B-4D36-B9F8-1F4976D21C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39CAC-D288-422E-A7D7-6EFA07255E53}" type="datetimeFigureOut">
              <a:rPr lang="en-US"/>
              <a:pPr>
                <a:defRPr/>
              </a:pPr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66190-5B12-4AA3-B102-F3EA6AC60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6C625-684B-4DE3-8805-2FA9F6EC28FE}" type="datetimeFigureOut">
              <a:rPr lang="en-US"/>
              <a:pPr>
                <a:defRPr/>
              </a:pPr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6500B-E025-44A6-A51C-095DD2144E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9360A-ED32-4031-B3EF-699EB12D36EE}" type="datetimeFigureOut">
              <a:rPr lang="en-US"/>
              <a:pPr>
                <a:defRPr/>
              </a:pPr>
              <a:t>2/4/2020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3CD86-222D-4AFE-BEFC-D400415C9A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B5E3-2789-46A4-9ED6-8C743C7267E5}" type="datetimeFigureOut">
              <a:rPr lang="en-US"/>
              <a:pPr>
                <a:defRPr/>
              </a:pPr>
              <a:t>2/4/2020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4FC6-D522-410B-B139-CB9E91780F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79313-3DA5-425C-BE4B-194746FF0036}" type="datetimeFigureOut">
              <a:rPr lang="en-US"/>
              <a:pPr>
                <a:defRPr/>
              </a:pPr>
              <a:t>2/4/2020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4C82F-F593-44D4-8D43-13756BD8D5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88E8D-5423-4656-810E-5CCC4EA1603A}" type="datetimeFigureOut">
              <a:rPr lang="en-US"/>
              <a:pPr>
                <a:defRPr/>
              </a:pPr>
              <a:t>2/4/2020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A8E96-5D09-4EDE-8493-29D982B77E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65C87-8455-4CBE-B660-9F6276AE88F2}" type="datetimeFigureOut">
              <a:rPr lang="en-US"/>
              <a:pPr>
                <a:defRPr/>
              </a:pPr>
              <a:t>2/4/2020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5D635-4E26-4CA8-B930-9A5B89584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6F146-BC85-48F8-B04F-FC53836C730A}" type="datetimeFigureOut">
              <a:rPr lang="en-US"/>
              <a:pPr>
                <a:defRPr/>
              </a:pPr>
              <a:t>2/4/2020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B351D-FA69-4C44-8AB4-3A0D50CE1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6DE1762-9200-4C0D-BD4E-1FD7A6AF2C0B}" type="datetimeFigureOut">
              <a:rPr lang="en-US"/>
              <a:pPr>
                <a:defRPr/>
              </a:pPr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966540D-224D-4C29-9C4E-F405077FD5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612434" y="186648"/>
            <a:ext cx="7315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Regression Methods</a:t>
            </a:r>
          </a:p>
          <a:p>
            <a:r>
              <a:rPr lang="en-US" sz="2400" b="1" dirty="0">
                <a:latin typeface="Calibri" pitchFamily="34" charset="0"/>
              </a:rPr>
              <a:t>LECTURE 3/February 4, 2020</a:t>
            </a: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08315" y="1051894"/>
            <a:ext cx="7906860" cy="169277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Last week: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How to run R (Mendenhall_R_tutorial.pdf)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R regression example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Completed Chapter 3: Simple Linear Regression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Started Chapter 4: Multiple Regression Models (matrix approach)</a:t>
            </a:r>
            <a:endParaRPr lang="en-US" sz="24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5AC0E-F67F-4015-8E34-98E7E04D3F08}"/>
              </a:ext>
            </a:extLst>
          </p:cNvPr>
          <p:cNvSpPr txBox="1"/>
          <p:nvPr/>
        </p:nvSpPr>
        <p:spPr>
          <a:xfrm>
            <a:off x="629769" y="2895600"/>
            <a:ext cx="7927369" cy="2000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Tonight and next weeks	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R example – multiple regression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Matrix approach to Simple Linear Model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Testing hypotheses involving regression coefficients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Joint Inference, Bonferroni adjustments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Chapter 5:  Principals of Model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735B8-438B-43D0-86B8-CB518565FD85}"/>
              </a:ext>
            </a:extLst>
          </p:cNvPr>
          <p:cNvSpPr txBox="1"/>
          <p:nvPr/>
        </p:nvSpPr>
        <p:spPr>
          <a:xfrm>
            <a:off x="637519" y="5049541"/>
            <a:ext cx="7927369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Assignment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latin typeface="Calibri" pitchFamily="34" charset="0"/>
              </a:rPr>
              <a:t>HW #1 (Ex 3.89 is assigned) 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(follow Ex3-74.R in Lecture 2 files)</a:t>
            </a:r>
          </a:p>
          <a:p>
            <a:pPr marL="731520" lvl="2" indent="-36576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latin typeface="Calibri" pitchFamily="34" charset="0"/>
              </a:rPr>
              <a:t>Whitespruce.csv is in Files folder</a:t>
            </a:r>
            <a:endParaRPr lang="en-US" sz="2000" b="1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106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 mardekian</dc:creator>
  <cp:lastModifiedBy>Jack Mardekian</cp:lastModifiedBy>
  <cp:revision>53</cp:revision>
  <dcterms:created xsi:type="dcterms:W3CDTF">2012-02-14T22:51:14Z</dcterms:created>
  <dcterms:modified xsi:type="dcterms:W3CDTF">2020-02-04T20:19:31Z</dcterms:modified>
</cp:coreProperties>
</file>