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0E7E-9921-254D-9471-DBE486B48AF7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0E7E-9921-254D-9471-DBE486B48AF7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4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0E7E-9921-254D-9471-DBE486B48AF7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8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0E7E-9921-254D-9471-DBE486B48AF7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3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0E7E-9921-254D-9471-DBE486B48AF7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3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0E7E-9921-254D-9471-DBE486B48AF7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9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0E7E-9921-254D-9471-DBE486B48AF7}" type="datetimeFigureOut">
              <a:rPr lang="en-US" smtClean="0"/>
              <a:t>2/1/19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3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0E7E-9921-254D-9471-DBE486B48AF7}" type="datetimeFigureOut">
              <a:rPr lang="en-US" smtClean="0"/>
              <a:t>2/1/19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4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0E7E-9921-254D-9471-DBE486B48AF7}" type="datetimeFigureOut">
              <a:rPr lang="en-US" smtClean="0"/>
              <a:t>2/1/19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0E7E-9921-254D-9471-DBE486B48AF7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9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0E7E-9921-254D-9471-DBE486B48AF7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40E7E-9921-254D-9471-DBE486B48AF7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8A6F4-5D9E-1245-830D-064189F9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5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ecg74@scarletmail.rutgers.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314 Recitation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 Giovannini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8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Administrative Info</a:t>
            </a:r>
          </a:p>
          <a:p>
            <a:r>
              <a:rPr lang="en-US" dirty="0" smtClean="0"/>
              <a:t>Why study programming languages?</a:t>
            </a:r>
          </a:p>
          <a:p>
            <a:r>
              <a:rPr lang="en-US" dirty="0" smtClean="0"/>
              <a:t>Overview of topics for the semester</a:t>
            </a:r>
          </a:p>
          <a:p>
            <a:r>
              <a:rPr lang="en-US" dirty="0" smtClean="0"/>
              <a:t>Today’s material (introduction &amp; Python)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76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Eric Giovannini</a:t>
            </a:r>
          </a:p>
          <a:p>
            <a:r>
              <a:rPr lang="en-US" dirty="0" smtClean="0">
                <a:hlinkClick r:id="rId2"/>
              </a:rPr>
              <a:t>ecg74@scarletmail.rutgers.edu</a:t>
            </a:r>
            <a:endParaRPr lang="en-US" dirty="0" smtClean="0"/>
          </a:p>
          <a:p>
            <a:r>
              <a:rPr lang="en-US" dirty="0" smtClean="0"/>
              <a:t>Office hour: Friday 3-4 PM</a:t>
            </a:r>
          </a:p>
          <a:p>
            <a:r>
              <a:rPr lang="en-US" dirty="0" smtClean="0"/>
              <a:t>Location: Hill 264A?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97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Study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Easier to learn new programming languages</a:t>
            </a:r>
          </a:p>
          <a:p>
            <a:r>
              <a:rPr lang="en-US" dirty="0" smtClean="0"/>
              <a:t>Better equipped to choose the right language for the job</a:t>
            </a:r>
          </a:p>
          <a:p>
            <a:r>
              <a:rPr lang="en-US" dirty="0" smtClean="0"/>
              <a:t>Functional programming style is become more prevalent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for the Semester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Overview/Introduction</a:t>
            </a:r>
          </a:p>
          <a:p>
            <a:pPr lvl="1"/>
            <a:r>
              <a:rPr lang="en-US" dirty="0" smtClean="0"/>
              <a:t>Programming paradigms</a:t>
            </a:r>
          </a:p>
          <a:p>
            <a:pPr lvl="1"/>
            <a:r>
              <a:rPr lang="en-US" dirty="0" smtClean="0"/>
              <a:t>Syntax, semantics</a:t>
            </a:r>
          </a:p>
          <a:p>
            <a:pPr lvl="1"/>
            <a:r>
              <a:rPr lang="en-US" dirty="0" smtClean="0"/>
              <a:t>Front-end stuff, e.g. regular expressions, parse trees</a:t>
            </a:r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Dynamic typing</a:t>
            </a:r>
          </a:p>
          <a:p>
            <a:r>
              <a:rPr lang="en-US" dirty="0" smtClean="0"/>
              <a:t>Lambda calculus</a:t>
            </a:r>
          </a:p>
          <a:p>
            <a:r>
              <a:rPr lang="en-US" dirty="0" smtClean="0"/>
              <a:t>Functional programming</a:t>
            </a:r>
          </a:p>
          <a:p>
            <a:r>
              <a:rPr lang="en-US" dirty="0" smtClean="0"/>
              <a:t>Logic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65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Practice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4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Installing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7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107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CS 314 Recitation 1</vt:lpstr>
      <vt:lpstr>Contents</vt:lpstr>
      <vt:lpstr>My Information</vt:lpstr>
      <vt:lpstr>Why Study Programming Languages</vt:lpstr>
      <vt:lpstr>Topics for the Semester</vt:lpstr>
      <vt:lpstr>Today: Practice Problems</vt:lpstr>
      <vt:lpstr>Today: Installing Python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314 Recitation 1</dc:title>
  <dc:creator>Eric Giovannini</dc:creator>
  <cp:lastModifiedBy>Eric Giovannini</cp:lastModifiedBy>
  <cp:revision>3</cp:revision>
  <dcterms:created xsi:type="dcterms:W3CDTF">2019-02-01T17:20:26Z</dcterms:created>
  <dcterms:modified xsi:type="dcterms:W3CDTF">2019-02-02T06:27:51Z</dcterms:modified>
</cp:coreProperties>
</file>