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5" r:id="rId9"/>
    <p:sldId id="266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3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9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0E7E-9921-254D-9471-DBE486B48AF7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cg74@scarletmail.rutgers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314 Recitation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Giovannini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Calculus Practice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𝑥𝑧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66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practice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1368" y="1511559"/>
                <a:ext cx="64648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1.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2</a:t>
                </a:r>
                <a:r>
                  <a:rPr lang="en-US" sz="2800" b="0" dirty="0"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68" y="1511559"/>
                <a:ext cx="6464821" cy="1107996"/>
              </a:xfrm>
              <a:prstGeom prst="rect">
                <a:avLst/>
              </a:prstGeom>
              <a:blipFill rotWithShape="0">
                <a:blip r:embed="rId2"/>
                <a:stretch>
                  <a:fillRect l="-1885" t="-5495" b="-14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" y="2837122"/>
            <a:ext cx="887730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" y="4960398"/>
            <a:ext cx="84677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0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HW1 questions?</a:t>
            </a:r>
          </a:p>
          <a:p>
            <a:r>
              <a:rPr lang="en-US" dirty="0" smtClean="0"/>
              <a:t>Python questions?</a:t>
            </a:r>
          </a:p>
          <a:p>
            <a:r>
              <a:rPr lang="en-US" dirty="0" smtClean="0"/>
              <a:t>Lambda calculus practice </a:t>
            </a:r>
            <a:r>
              <a:rPr lang="en-US" smtClean="0"/>
              <a:t>and discussion</a:t>
            </a:r>
            <a:endParaRPr lang="en-US" dirty="0" smtClean="0"/>
          </a:p>
          <a:p>
            <a:r>
              <a:rPr lang="en-US" dirty="0" smtClean="0"/>
              <a:t>If time permits: Haskell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smtClean="0"/>
              <a:t>Information (updated)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Eric Giovannini</a:t>
            </a:r>
          </a:p>
          <a:p>
            <a:r>
              <a:rPr lang="en-US" dirty="0" smtClean="0">
                <a:hlinkClick r:id="rId2"/>
              </a:rPr>
              <a:t>ecg74@scarletmail.rutgers.edu</a:t>
            </a:r>
            <a:endParaRPr lang="en-US" dirty="0" smtClean="0"/>
          </a:p>
          <a:p>
            <a:r>
              <a:rPr lang="en-US" dirty="0" smtClean="0"/>
              <a:t>Office hour: Friday 3-4 PM</a:t>
            </a:r>
          </a:p>
          <a:p>
            <a:r>
              <a:rPr lang="en-US" b="1" dirty="0" smtClean="0"/>
              <a:t>Location: Hill </a:t>
            </a:r>
            <a:r>
              <a:rPr lang="en-US" b="1" dirty="0" smtClean="0"/>
              <a:t>264A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79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Equation form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8" y="2706687"/>
            <a:ext cx="12014205" cy="216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259556" y="5016225"/>
            <a:ext cx="11427619" cy="1257300"/>
          </a:xfrm>
          <a:prstGeom prst="rect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02931" y="1585914"/>
            <a:ext cx="3014662" cy="210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88631" y="4071939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Matrix A (dimensions m by p)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0716" y="2396612"/>
            <a:ext cx="28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59027" y="1084071"/>
            <a:ext cx="32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32057" y="1009649"/>
            <a:ext cx="1826418" cy="3014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31992" y="2332314"/>
            <a:ext cx="32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89281" y="569298"/>
            <a:ext cx="32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53375" y="4452939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Matrix B (dimensions p by n)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88642" y="2202186"/>
            <a:ext cx="74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08269" y="676878"/>
            <a:ext cx="66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 j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02931" y="2782375"/>
            <a:ext cx="301466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339263" y="1009649"/>
            <a:ext cx="0" cy="30146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7586" y="1580080"/>
            <a:ext cx="1832372" cy="2100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9556" y="3996812"/>
            <a:ext cx="306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Matrix C (dimensions m by n)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03994" y="2630211"/>
            <a:ext cx="485775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44614" y="2546516"/>
            <a:ext cx="385762" cy="385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12530" y="2550204"/>
            <a:ext cx="385762" cy="3857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79254" y="2550204"/>
            <a:ext cx="385762" cy="38576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28121" y="2546516"/>
            <a:ext cx="385762" cy="3857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94845" y="2577590"/>
            <a:ext cx="385762" cy="3857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843712" y="2574554"/>
            <a:ext cx="385762" cy="3857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/>
          <p:cNvSpPr/>
          <p:nvPr/>
        </p:nvSpPr>
        <p:spPr>
          <a:xfrm>
            <a:off x="9112353" y="1087759"/>
            <a:ext cx="453819" cy="3912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>
            <a:off x="9112353" y="1555337"/>
            <a:ext cx="453819" cy="39122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39"/>
          <p:cNvSpPr/>
          <p:nvPr/>
        </p:nvSpPr>
        <p:spPr>
          <a:xfrm>
            <a:off x="9121186" y="2084208"/>
            <a:ext cx="453819" cy="391223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9106993" y="2574511"/>
            <a:ext cx="453819" cy="39122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9106993" y="3011789"/>
            <a:ext cx="453819" cy="391223"/>
          </a:xfrm>
          <a:prstGeom prst="triangle">
            <a:avLst>
              <a:gd name="adj" fmla="val 5314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iangle 42"/>
          <p:cNvSpPr/>
          <p:nvPr/>
        </p:nvSpPr>
        <p:spPr>
          <a:xfrm>
            <a:off x="9111157" y="3485451"/>
            <a:ext cx="453819" cy="391223"/>
          </a:xfrm>
          <a:prstGeom prst="triangle">
            <a:avLst>
              <a:gd name="adj" fmla="val 5314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9556" y="5376091"/>
            <a:ext cx="111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(</a:t>
            </a:r>
            <a:r>
              <a:rPr lang="en-US" sz="2400" dirty="0" err="1" smtClean="0"/>
              <a:t>i,j</a:t>
            </a:r>
            <a:r>
              <a:rPr lang="en-US" sz="2400" dirty="0" smtClean="0"/>
              <a:t>) =  </a:t>
            </a:r>
            <a:endParaRPr lang="en-US" sz="2400" dirty="0"/>
          </a:p>
        </p:txBody>
      </p:sp>
      <p:sp>
        <p:nvSpPr>
          <p:cNvPr id="45" name="Oval 44"/>
          <p:cNvSpPr/>
          <p:nvPr/>
        </p:nvSpPr>
        <p:spPr>
          <a:xfrm>
            <a:off x="1387421" y="5480545"/>
            <a:ext cx="385762" cy="3857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>
            <a:off x="1998056" y="5465255"/>
            <a:ext cx="453819" cy="3912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160239" y="5503312"/>
            <a:ext cx="385762" cy="3857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le 47"/>
          <p:cNvSpPr/>
          <p:nvPr/>
        </p:nvSpPr>
        <p:spPr>
          <a:xfrm>
            <a:off x="3715380" y="5472293"/>
            <a:ext cx="453819" cy="39122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59658" y="5507057"/>
            <a:ext cx="385762" cy="38576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iangle 49"/>
          <p:cNvSpPr/>
          <p:nvPr/>
        </p:nvSpPr>
        <p:spPr>
          <a:xfrm>
            <a:off x="5535024" y="5477449"/>
            <a:ext cx="453819" cy="391223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598443" y="5503313"/>
            <a:ext cx="385762" cy="3857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iangle 51"/>
          <p:cNvSpPr/>
          <p:nvPr/>
        </p:nvSpPr>
        <p:spPr>
          <a:xfrm>
            <a:off x="7222343" y="5499398"/>
            <a:ext cx="453819" cy="39122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160541" y="5503313"/>
            <a:ext cx="385762" cy="3857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/>
          <p:cNvSpPr/>
          <p:nvPr/>
        </p:nvSpPr>
        <p:spPr>
          <a:xfrm>
            <a:off x="8764100" y="5472291"/>
            <a:ext cx="453819" cy="391223"/>
          </a:xfrm>
          <a:prstGeom prst="triangle">
            <a:avLst>
              <a:gd name="adj" fmla="val 5314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969917" y="5502128"/>
            <a:ext cx="385762" cy="3857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/>
          <p:cNvSpPr/>
          <p:nvPr/>
        </p:nvSpPr>
        <p:spPr>
          <a:xfrm>
            <a:off x="10573500" y="5517553"/>
            <a:ext cx="453819" cy="391223"/>
          </a:xfrm>
          <a:prstGeom prst="triangle">
            <a:avLst>
              <a:gd name="adj" fmla="val 5314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15795" y="5351153"/>
            <a:ext cx="509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4246505" y="5368478"/>
            <a:ext cx="509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061192" y="5368478"/>
            <a:ext cx="509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7730410" y="5375516"/>
            <a:ext cx="509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9386688" y="5385557"/>
            <a:ext cx="509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3944670" y="378796"/>
            <a:ext cx="34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·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259553" y="2445545"/>
            <a:ext cx="28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387374" y="1294316"/>
            <a:ext cx="32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1758704" y="5427410"/>
                <a:ext cx="3401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04" y="5427410"/>
                <a:ext cx="34015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3499895" y="5412707"/>
                <a:ext cx="3401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5" y="5412707"/>
                <a:ext cx="34015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5256002" y="5401849"/>
                <a:ext cx="3401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002" y="5401849"/>
                <a:ext cx="34015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6973312" y="5427588"/>
                <a:ext cx="3401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312" y="5427588"/>
                <a:ext cx="34015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10332030" y="5447111"/>
                <a:ext cx="3401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030" y="5447111"/>
                <a:ext cx="340158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8527734" y="5427409"/>
                <a:ext cx="3401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734" y="5427409"/>
                <a:ext cx="34015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34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7538"/>
          </a:xfrm>
        </p:spPr>
        <p:txBody>
          <a:bodyPr/>
          <a:lstStyle/>
          <a:p>
            <a:r>
              <a:rPr lang="en-US" dirty="0" smtClean="0"/>
              <a:t>Must support insertion and querying (no deletion)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12420" y="2708476"/>
            <a:ext cx="724864" cy="724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4406156" y="3847136"/>
            <a:ext cx="724864" cy="724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12583" y="3847136"/>
            <a:ext cx="724864" cy="724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20703" y="4979827"/>
            <a:ext cx="724864" cy="724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6296750" y="4979827"/>
            <a:ext cx="724864" cy="724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4" name="Straight Connector 13"/>
          <p:cNvCxnSpPr>
            <a:stCxn id="4" idx="3"/>
            <a:endCxn id="6" idx="7"/>
          </p:cNvCxnSpPr>
          <p:nvPr/>
        </p:nvCxnSpPr>
        <p:spPr>
          <a:xfrm flipH="1">
            <a:off x="5024866" y="3327186"/>
            <a:ext cx="893708" cy="62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</p:cNvCxnSpPr>
          <p:nvPr/>
        </p:nvCxnSpPr>
        <p:spPr>
          <a:xfrm flipH="1">
            <a:off x="3823114" y="4465846"/>
            <a:ext cx="689196" cy="51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7" idx="1"/>
          </p:cNvCxnSpPr>
          <p:nvPr/>
        </p:nvCxnSpPr>
        <p:spPr>
          <a:xfrm>
            <a:off x="6431130" y="3327186"/>
            <a:ext cx="787607" cy="62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767985" y="4550305"/>
            <a:ext cx="689196" cy="51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4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7538"/>
          </a:xfrm>
        </p:spPr>
        <p:txBody>
          <a:bodyPr/>
          <a:lstStyle/>
          <a:p>
            <a:r>
              <a:rPr lang="en-US" dirty="0" smtClean="0"/>
              <a:t>Suppose we add the node 5: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12420" y="2708476"/>
            <a:ext cx="724864" cy="724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4406156" y="3847136"/>
            <a:ext cx="724864" cy="724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12583" y="3847136"/>
            <a:ext cx="724864" cy="724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20703" y="4979827"/>
            <a:ext cx="724864" cy="724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6296750" y="4979827"/>
            <a:ext cx="724864" cy="724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4" name="Straight Connector 13"/>
          <p:cNvCxnSpPr>
            <a:stCxn id="4" idx="3"/>
            <a:endCxn id="6" idx="7"/>
          </p:cNvCxnSpPr>
          <p:nvPr/>
        </p:nvCxnSpPr>
        <p:spPr>
          <a:xfrm flipH="1">
            <a:off x="5024866" y="3327186"/>
            <a:ext cx="893708" cy="62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</p:cNvCxnSpPr>
          <p:nvPr/>
        </p:nvCxnSpPr>
        <p:spPr>
          <a:xfrm flipH="1">
            <a:off x="3823114" y="4465846"/>
            <a:ext cx="689196" cy="51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7" idx="1"/>
          </p:cNvCxnSpPr>
          <p:nvPr/>
        </p:nvCxnSpPr>
        <p:spPr>
          <a:xfrm>
            <a:off x="6431130" y="3327186"/>
            <a:ext cx="787607" cy="62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767985" y="4550305"/>
            <a:ext cx="689196" cy="51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93710" y="5082552"/>
            <a:ext cx="724864" cy="7248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5024866" y="4465846"/>
            <a:ext cx="409242" cy="626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these expressions return?</a:t>
            </a:r>
          </a:p>
          <a:p>
            <a:r>
              <a:rPr lang="en-US" dirty="0" smtClean="0"/>
              <a:t>1 5 * 7 +</a:t>
            </a:r>
          </a:p>
          <a:p>
            <a:r>
              <a:rPr lang="en-US" dirty="0" smtClean="0"/>
              <a:t>6 ~ 10 2 /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3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215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Arial</vt:lpstr>
      <vt:lpstr>Office Theme</vt:lpstr>
      <vt:lpstr>CS 314 Recitation 2</vt:lpstr>
      <vt:lpstr>Contents</vt:lpstr>
      <vt:lpstr>My Information (updated)</vt:lpstr>
      <vt:lpstr>HW 1</vt:lpstr>
      <vt:lpstr>Matrix Multiplication</vt:lpstr>
      <vt:lpstr>Illustration</vt:lpstr>
      <vt:lpstr>BST</vt:lpstr>
      <vt:lpstr>Example: Adding a node</vt:lpstr>
      <vt:lpstr>Expression Calculator</vt:lpstr>
      <vt:lpstr>Lambda Calculus Practice</vt:lpstr>
      <vt:lpstr>More practice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314 Recitation 1</dc:title>
  <dc:creator>Eric Giovannini</dc:creator>
  <cp:lastModifiedBy>Eric Giovannini</cp:lastModifiedBy>
  <cp:revision>12</cp:revision>
  <dcterms:created xsi:type="dcterms:W3CDTF">2019-02-01T17:20:26Z</dcterms:created>
  <dcterms:modified xsi:type="dcterms:W3CDTF">2019-02-08T18:02:29Z</dcterms:modified>
</cp:coreProperties>
</file>