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1" r:id="rId6"/>
    <p:sldId id="271" r:id="rId7"/>
    <p:sldId id="270" r:id="rId8"/>
    <p:sldId id="273" r:id="rId9"/>
    <p:sldId id="27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743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7E-9921-254D-9471-DBE486B48AF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314 Recitation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1368" y="1511559"/>
                <a:ext cx="646482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" y="1511559"/>
                <a:ext cx="646482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85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7" y="2837122"/>
            <a:ext cx="8877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1368" y="1511559"/>
                <a:ext cx="6464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2</a:t>
                </a:r>
                <a:r>
                  <a:rPr lang="en-US" sz="2800" b="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" y="1511559"/>
                <a:ext cx="646482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8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2837122"/>
            <a:ext cx="8467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HW1 questions?</a:t>
            </a:r>
          </a:p>
          <a:p>
            <a:r>
              <a:rPr lang="en-US" dirty="0" smtClean="0"/>
              <a:t>More lambda calculus</a:t>
            </a:r>
          </a:p>
          <a:p>
            <a:pPr lvl="1"/>
            <a:r>
              <a:rPr lang="en-US" dirty="0" smtClean="0"/>
              <a:t>Free and bound variables</a:t>
            </a:r>
          </a:p>
          <a:p>
            <a:pPr lvl="1"/>
            <a:r>
              <a:rPr lang="en-US" dirty="0" smtClean="0"/>
              <a:t>Capture-free substitution</a:t>
            </a:r>
          </a:p>
          <a:p>
            <a:pPr lvl="1"/>
            <a:r>
              <a:rPr lang="en-US" dirty="0" smtClean="0"/>
              <a:t>Basic programming constructs (time permitting)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these expressions return?</a:t>
            </a:r>
          </a:p>
          <a:p>
            <a:r>
              <a:rPr lang="mr-IN" dirty="0">
                <a:solidFill>
                  <a:prstClr val="black"/>
                </a:solidFill>
                <a:latin typeface="Helvetica" charset="0"/>
              </a:rPr>
              <a:t>3 4 5 * </a:t>
            </a:r>
            <a:r>
              <a:rPr lang="mr-IN" dirty="0" smtClean="0">
                <a:solidFill>
                  <a:prstClr val="black"/>
                </a:solidFill>
                <a:latin typeface="Helvetica" charset="0"/>
              </a:rPr>
              <a:t>-</a:t>
            </a:r>
            <a:endParaRPr lang="en-US" dirty="0" smtClean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/>
              <a:t>3 4 - 5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5067" y="2315932"/>
            <a:ext cx="258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solidFill>
                  <a:srgbClr val="FF0000"/>
                </a:solidFill>
              </a:rPr>
              <a:t>3 - (4 * 5</a:t>
            </a:r>
            <a:r>
              <a:rPr lang="mr-IN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= -17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5067" y="2912534"/>
            <a:ext cx="247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solidFill>
                  <a:srgbClr val="FF0000"/>
                </a:solidFill>
              </a:rPr>
              <a:t>(3 - 4) * </a:t>
            </a:r>
            <a:r>
              <a:rPr lang="mr-IN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 = -5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</a:t>
            </a:r>
            <a:r>
              <a:rPr lang="en-US" dirty="0" smtClean="0"/>
              <a:t>Practice (from last time)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𝑥𝑧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24528" y="1760268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1760268"/>
                <a:ext cx="229514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24528" y="2307851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2307851"/>
                <a:ext cx="229514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24528" y="2855435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2855435"/>
                <a:ext cx="229514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24528" y="3349779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3349779"/>
                <a:ext cx="229514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vs Bound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Free: x</a:t>
                </a:r>
              </a:p>
              <a:p>
                <a:pPr lvl="1"/>
                <a:r>
                  <a:rPr lang="en-US" dirty="0" smtClean="0"/>
                  <a:t>Bound: 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.(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Free: none</a:t>
                </a:r>
              </a:p>
              <a:p>
                <a:pPr lvl="1"/>
                <a:r>
                  <a:rPr lang="en-US" dirty="0" smtClean="0"/>
                  <a:t>Bound: x, y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Free: x</a:t>
                </a:r>
              </a:p>
              <a:p>
                <a:pPr lvl="1"/>
                <a:r>
                  <a:rPr lang="en-US" dirty="0" smtClean="0"/>
                  <a:t>Bound: 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Capture-Free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below example incorrect: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27" y="2891028"/>
            <a:ext cx="4888115" cy="1415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8328" y="5157216"/>
                <a:ext cx="10844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We replaced the x with y, so it got “captured” by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" y="5157216"/>
                <a:ext cx="1084478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9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Capture-Free </a:t>
            </a:r>
            <a:r>
              <a:rPr lang="en-US" dirty="0"/>
              <a:t>S</a:t>
            </a:r>
            <a:r>
              <a:rPr lang="en-US" dirty="0" smtClean="0"/>
              <a:t>ubstitution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issue was that:</a:t>
                </a:r>
              </a:p>
              <a:p>
                <a:pPr lvl="1"/>
                <a:r>
                  <a:rPr lang="en-US" dirty="0" smtClean="0"/>
                  <a:t>x was free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/>
                  <a:t>AND</a:t>
                </a:r>
              </a:p>
              <a:p>
                <a:pPr lvl="1"/>
                <a:r>
                  <a:rPr lang="en-US" dirty="0" smtClean="0"/>
                  <a:t>y was free in the argument being passed in (i.e., y)</a:t>
                </a:r>
              </a:p>
              <a:p>
                <a:pPr lvl="1"/>
                <a:r>
                  <a:rPr lang="en-US" dirty="0" smtClean="0"/>
                  <a:t>So now after making the substitution, the </a:t>
                </a:r>
                <a:r>
                  <a:rPr lang="en-US" b="1" dirty="0" smtClean="0"/>
                  <a:t>y we passed in is bound by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𝝀</m:t>
                    </m:r>
                    <m:r>
                      <a:rPr lang="en-US" b="1" i="1">
                        <a:latin typeface="Cambria Math" charset="0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Solution: </a:t>
                </a:r>
                <a:r>
                  <a:rPr lang="en-US" b="1" u="sng" dirty="0" smtClean="0"/>
                  <a:t>Rename</a:t>
                </a:r>
                <a:r>
                  <a:rPr lang="en-US" dirty="0" smtClean="0"/>
                  <a:t> the parameter BEFORE substituting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</m:oMath>
                </a14:m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we Rename?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79" y="1825625"/>
            <a:ext cx="9282241" cy="4351338"/>
          </a:xfrm>
        </p:spPr>
      </p:pic>
    </p:spTree>
    <p:extLst>
      <p:ext uri="{BB962C8B-B14F-4D97-AF65-F5344CB8AC3E}">
        <p14:creationId xmlns:p14="http://schemas.microsoft.com/office/powerpoint/2010/main" val="2846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292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Helvetica</vt:lpstr>
      <vt:lpstr>Mangal</vt:lpstr>
      <vt:lpstr>Arial</vt:lpstr>
      <vt:lpstr>Office Theme</vt:lpstr>
      <vt:lpstr>CS 314 Recitation 3</vt:lpstr>
      <vt:lpstr>Contents</vt:lpstr>
      <vt:lpstr>HW 1</vt:lpstr>
      <vt:lpstr>Expression Calculator</vt:lpstr>
      <vt:lpstr>Lambda Calculus Practice (from last time)</vt:lpstr>
      <vt:lpstr>Free vs Bound Variables</vt:lpstr>
      <vt:lpstr>Capture-Free Substitution</vt:lpstr>
      <vt:lpstr>Capture-Free Substitution</vt:lpstr>
      <vt:lpstr>When can we Rename?</vt:lpstr>
      <vt:lpstr>Lambda Calculus Practice</vt:lpstr>
      <vt:lpstr>Lambda Calculus Practice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314 Recitation 1</dc:title>
  <dc:creator>Eric Giovannini</dc:creator>
  <cp:lastModifiedBy>Eric Giovannini</cp:lastModifiedBy>
  <cp:revision>23</cp:revision>
  <dcterms:created xsi:type="dcterms:W3CDTF">2019-02-01T17:20:26Z</dcterms:created>
  <dcterms:modified xsi:type="dcterms:W3CDTF">2019-02-15T20:51:20Z</dcterms:modified>
</cp:coreProperties>
</file>