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71" r:id="rId5"/>
    <p:sldId id="270" r:id="rId6"/>
    <p:sldId id="273" r:id="rId7"/>
    <p:sldId id="272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/>
    <p:restoredTop sz="94741"/>
  </p:normalViewPr>
  <p:slideViewPr>
    <p:cSldViewPr snapToGrid="0" snapToObjects="1">
      <p:cViewPr varScale="1">
        <p:scale>
          <a:sx n="110" d="100"/>
          <a:sy n="110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4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8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3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3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9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2/22/19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3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2/22/19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4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2/22/19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9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40E7E-9921-254D-9471-DBE486B48AF7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5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314 Recitation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Giovannini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8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HW1 </a:t>
            </a:r>
            <a:r>
              <a:rPr lang="en-US" dirty="0" smtClean="0"/>
              <a:t>last-minute questions</a:t>
            </a:r>
            <a:r>
              <a:rPr lang="en-US" dirty="0" smtClean="0"/>
              <a:t>?</a:t>
            </a:r>
          </a:p>
          <a:p>
            <a:r>
              <a:rPr lang="en-US" dirty="0" smtClean="0"/>
              <a:t>More lambda calculus</a:t>
            </a:r>
          </a:p>
          <a:p>
            <a:pPr lvl="1"/>
            <a:r>
              <a:rPr lang="en-US" dirty="0" smtClean="0"/>
              <a:t>Free and bound variables</a:t>
            </a:r>
          </a:p>
          <a:p>
            <a:pPr lvl="1"/>
            <a:r>
              <a:rPr lang="en-US" dirty="0" smtClean="0"/>
              <a:t>Capture-free substitution</a:t>
            </a:r>
          </a:p>
          <a:p>
            <a:pPr lvl="1"/>
            <a:r>
              <a:rPr lang="en-US" dirty="0" smtClean="0"/>
              <a:t>Basic programming constructs (time permitting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Scheme</a:t>
            </a:r>
          </a:p>
        </p:txBody>
      </p:sp>
    </p:spTree>
    <p:extLst>
      <p:ext uri="{BB962C8B-B14F-4D97-AF65-F5344CB8AC3E}">
        <p14:creationId xmlns:p14="http://schemas.microsoft.com/office/powerpoint/2010/main" val="66076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Calculus Practice (from last time)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</m:oMath>
                </a14:m>
                <a:endParaRPr lang="en-US" dirty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.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.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𝑥𝑧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>
                  <a:ea typeface="Cambria Math" charset="0"/>
                  <a:cs typeface="Cambria Math" charset="0"/>
                </a:endParaRPr>
              </a:p>
              <a:p>
                <a:endParaRPr lang="en-US" dirty="0">
                  <a:ea typeface="Cambria Math" charset="0"/>
                  <a:cs typeface="Cambria Math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24528" y="1760268"/>
                <a:ext cx="22951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528" y="1760268"/>
                <a:ext cx="2295144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24528" y="2307851"/>
                <a:ext cx="22951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528" y="2307851"/>
                <a:ext cx="2295144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24528" y="2855435"/>
                <a:ext cx="22951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8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mr-IN" sz="28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528" y="2855435"/>
                <a:ext cx="2295144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24528" y="3349779"/>
                <a:ext cx="22951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8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mr-IN" sz="28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528" y="3349779"/>
                <a:ext cx="2295144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66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vs Bound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𝜆</m:t>
                    </m:r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</a:rPr>
                      <m:t>𝑥𝑦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Free: x</a:t>
                </a:r>
              </a:p>
              <a:p>
                <a:pPr lvl="1"/>
                <a:r>
                  <a:rPr lang="en-US" dirty="0" smtClean="0"/>
                  <a:t>Bound: 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𝜆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.(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𝑥𝑦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pPr lvl="1"/>
                <a:r>
                  <a:rPr lang="en-US" dirty="0" smtClean="0"/>
                  <a:t>Free: none</a:t>
                </a:r>
              </a:p>
              <a:p>
                <a:pPr lvl="1"/>
                <a:r>
                  <a:rPr lang="en-US" dirty="0" smtClean="0"/>
                  <a:t>Bound: x, y</a:t>
                </a:r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Free: x</a:t>
                </a:r>
              </a:p>
              <a:p>
                <a:pPr lvl="1"/>
                <a:r>
                  <a:rPr lang="en-US" dirty="0" smtClean="0"/>
                  <a:t>Bound: x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72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Capture-Free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the below example incorrect: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027" y="2891028"/>
            <a:ext cx="4888115" cy="14157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8328" y="5157216"/>
                <a:ext cx="108447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We replaced the x with y, so it got “captured” by the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𝝀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𝒚</m:t>
                    </m:r>
                  </m:oMath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28" y="5157216"/>
                <a:ext cx="10844784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89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16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Capture-Free </a:t>
            </a:r>
            <a:r>
              <a:rPr lang="en-US" dirty="0"/>
              <a:t>S</a:t>
            </a:r>
            <a:r>
              <a:rPr lang="en-US" dirty="0" smtClean="0"/>
              <a:t>ubstitution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issue was that:</a:t>
                </a:r>
              </a:p>
              <a:p>
                <a:pPr lvl="1"/>
                <a:r>
                  <a:rPr lang="en-US" dirty="0" smtClean="0"/>
                  <a:t>x was free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𝜆</m:t>
                    </m:r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</a:rPr>
                      <m:t>𝑥𝑦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b="1" dirty="0" smtClean="0"/>
                  <a:t>AND</a:t>
                </a:r>
              </a:p>
              <a:p>
                <a:pPr lvl="1"/>
                <a:r>
                  <a:rPr lang="en-US" dirty="0" smtClean="0"/>
                  <a:t>y was free in the argument being passed in (i.e., y)</a:t>
                </a:r>
              </a:p>
              <a:p>
                <a:pPr lvl="1"/>
                <a:r>
                  <a:rPr lang="en-US" dirty="0" smtClean="0"/>
                  <a:t>So now after making the substitution, the </a:t>
                </a:r>
                <a:r>
                  <a:rPr lang="en-US" b="1" dirty="0" smtClean="0"/>
                  <a:t>y we passed in is bound by the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𝝀</m:t>
                    </m:r>
                    <m:r>
                      <a:rPr lang="en-US" b="1" i="1">
                        <a:latin typeface="Cambria Math" charset="0"/>
                      </a:rPr>
                      <m:t>𝒚</m:t>
                    </m:r>
                  </m:oMath>
                </a14:m>
                <a:endParaRPr lang="en-US" b="1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Solution: </a:t>
                </a:r>
                <a:r>
                  <a:rPr lang="en-US" b="1" u="sng" dirty="0" smtClean="0"/>
                  <a:t>Rename</a:t>
                </a:r>
                <a:r>
                  <a:rPr lang="en-US" dirty="0" smtClean="0"/>
                  <a:t> the parameter BEFORE substituting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𝜆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𝑥𝑦</m:t>
                    </m:r>
                  </m:oMath>
                </a14:m>
                <a:r>
                  <a:rPr lang="en-US" dirty="0" smtClean="0"/>
                  <a:t> -&gt;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𝜆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.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𝑏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𝑥𝑏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83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can we Rename?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879" y="1825625"/>
            <a:ext cx="9282241" cy="4351338"/>
          </a:xfrm>
        </p:spPr>
      </p:pic>
    </p:spTree>
    <p:extLst>
      <p:ext uri="{BB962C8B-B14F-4D97-AF65-F5344CB8AC3E}">
        <p14:creationId xmlns:p14="http://schemas.microsoft.com/office/powerpoint/2010/main" val="2846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Calculus Practice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1368" y="1511559"/>
                <a:ext cx="6464821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1.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68" y="1511559"/>
                <a:ext cx="6464821" cy="600164"/>
              </a:xfrm>
              <a:prstGeom prst="rect">
                <a:avLst/>
              </a:prstGeom>
              <a:blipFill rotWithShape="0">
                <a:blip r:embed="rId2"/>
                <a:stretch>
                  <a:fillRect l="-1885" t="-10204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37" y="2837122"/>
            <a:ext cx="88773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0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Calculus Practice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1368" y="1511559"/>
                <a:ext cx="64648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800" dirty="0" smtClean="0">
                    <a:ea typeface="Cambria Math" panose="02040503050406030204" pitchFamily="18" charset="0"/>
                  </a:rPr>
                  <a:t>2</a:t>
                </a:r>
                <a:r>
                  <a:rPr lang="en-US" sz="2800" b="0" dirty="0">
                    <a:ea typeface="Cambria Math" panose="02040503050406030204" pitchFamily="18" charset="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68" y="1511559"/>
                <a:ext cx="6464821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885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05" y="2837122"/>
            <a:ext cx="84677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254</Words>
  <Application>Microsoft Macintosh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Cambria Math</vt:lpstr>
      <vt:lpstr>Mangal</vt:lpstr>
      <vt:lpstr>Arial</vt:lpstr>
      <vt:lpstr>Office Theme</vt:lpstr>
      <vt:lpstr>CS 314 Recitation 4</vt:lpstr>
      <vt:lpstr>Contents</vt:lpstr>
      <vt:lpstr>Lambda Calculus Practice (from last time)</vt:lpstr>
      <vt:lpstr>Free vs Bound Variables</vt:lpstr>
      <vt:lpstr>Capture-Free Substitution</vt:lpstr>
      <vt:lpstr>Capture-Free Substitution</vt:lpstr>
      <vt:lpstr>When can we Rename?</vt:lpstr>
      <vt:lpstr>Lambda Calculus Practice</vt:lpstr>
      <vt:lpstr>Lambda Calculus Practice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314 Recitation 1</dc:title>
  <dc:creator>Eric Giovannini</dc:creator>
  <cp:lastModifiedBy>Eric Giovannini</cp:lastModifiedBy>
  <cp:revision>24</cp:revision>
  <dcterms:created xsi:type="dcterms:W3CDTF">2019-02-01T17:20:26Z</dcterms:created>
  <dcterms:modified xsi:type="dcterms:W3CDTF">2019-02-22T17:54:08Z</dcterms:modified>
</cp:coreProperties>
</file>