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70" r:id="rId3"/>
    <p:sldId id="257" r:id="rId4"/>
    <p:sldId id="268" r:id="rId5"/>
    <p:sldId id="258" r:id="rId6"/>
    <p:sldId id="260" r:id="rId7"/>
    <p:sldId id="261"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Lst>
  <p:sldSz cx="12188825" cy="6858000"/>
  <p:notesSz cx="6858000" cy="981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02040-E0B6-46E2-A292-6937D90FAFD5}" v="33" dt="2020-07-21T16:49:16.89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1147" autoAdjust="0"/>
  </p:normalViewPr>
  <p:slideViewPr>
    <p:cSldViewPr>
      <p:cViewPr varScale="1">
        <p:scale>
          <a:sx n="51" d="100"/>
          <a:sy n="51" d="100"/>
        </p:scale>
        <p:origin x="-1380" y="-84"/>
      </p:cViewPr>
      <p:guideLst>
        <p:guide orient="horz" pos="2160"/>
        <p:guide pos="3839"/>
      </p:guideLst>
    </p:cSldViewPr>
  </p:slideViewPr>
  <p:notesTextViewPr>
    <p:cViewPr>
      <p:scale>
        <a:sx n="1" d="1"/>
        <a:sy n="1" d="1"/>
      </p:scale>
      <p:origin x="0" y="0"/>
    </p:cViewPr>
  </p:notesTextViewPr>
  <p:notesViewPr>
    <p:cSldViewPr showGuides="1">
      <p:cViewPr>
        <p:scale>
          <a:sx n="205" d="100"/>
          <a:sy n="205" d="100"/>
        </p:scale>
        <p:origin x="13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Kaschak" userId="606507e61f988797" providerId="Windows Live" clId="Web-{493E0371-E039-413B-8B1E-414C02DE7DFB}"/>
    <pc:docChg chg="addSld delSld modSld sldOrd">
      <pc:chgData name="Daniel Kaschak" userId="606507e61f988797" providerId="Windows Live" clId="Web-{493E0371-E039-413B-8B1E-414C02DE7DFB}" dt="2020-07-02T08:51:25.297" v="1650" actId="20577"/>
      <pc:docMkLst>
        <pc:docMk/>
      </pc:docMkLst>
      <pc:sldChg chg="addSp delSp modSp">
        <pc:chgData name="Daniel Kaschak" userId="606507e61f988797" providerId="Windows Live" clId="Web-{493E0371-E039-413B-8B1E-414C02DE7DFB}" dt="2020-07-01T06:16:46.662" v="841" actId="20577"/>
        <pc:sldMkLst>
          <pc:docMk/>
          <pc:sldMk cId="1920111014" sldId="256"/>
        </pc:sldMkLst>
        <pc:spChg chg="mod">
          <ac:chgData name="Daniel Kaschak" userId="606507e61f988797" providerId="Windows Live" clId="Web-{493E0371-E039-413B-8B1E-414C02DE7DFB}" dt="2020-07-01T06:16:46.662" v="841" actId="20577"/>
          <ac:spMkLst>
            <pc:docMk/>
            <pc:sldMk cId="1920111014" sldId="256"/>
            <ac:spMk id="2" creationId="{00000000-0000-0000-0000-000000000000}"/>
          </ac:spMkLst>
        </pc:spChg>
        <pc:spChg chg="del mod">
          <ac:chgData name="Daniel Kaschak" userId="606507e61f988797" providerId="Windows Live" clId="Web-{493E0371-E039-413B-8B1E-414C02DE7DFB}" dt="2020-07-01T05:49:34.815" v="579"/>
          <ac:spMkLst>
            <pc:docMk/>
            <pc:sldMk cId="1920111014" sldId="256"/>
            <ac:spMk id="3" creationId="{00000000-0000-0000-0000-000000000000}"/>
          </ac:spMkLst>
        </pc:spChg>
        <pc:picChg chg="add mod">
          <ac:chgData name="Daniel Kaschak" userId="606507e61f988797" providerId="Windows Live" clId="Web-{493E0371-E039-413B-8B1E-414C02DE7DFB}" dt="2020-07-01T06:12:25.240" v="824" actId="1076"/>
          <ac:picMkLst>
            <pc:docMk/>
            <pc:sldMk cId="1920111014" sldId="256"/>
            <ac:picMk id="4" creationId="{E409E6E6-2CB1-4DA6-A255-7891786C9C83}"/>
          </ac:picMkLst>
        </pc:picChg>
      </pc:sldChg>
      <pc:sldChg chg="modSp">
        <pc:chgData name="Daniel Kaschak" userId="606507e61f988797" providerId="Windows Live" clId="Web-{493E0371-E039-413B-8B1E-414C02DE7DFB}" dt="2020-07-01T06:03:31.082" v="715" actId="20577"/>
        <pc:sldMkLst>
          <pc:docMk/>
          <pc:sldMk cId="2128536031" sldId="257"/>
        </pc:sldMkLst>
        <pc:spChg chg="mod">
          <ac:chgData name="Daniel Kaschak" userId="606507e61f988797" providerId="Windows Live" clId="Web-{493E0371-E039-413B-8B1E-414C02DE7DFB}" dt="2020-07-01T06:02:22.191" v="694" actId="20577"/>
          <ac:spMkLst>
            <pc:docMk/>
            <pc:sldMk cId="2128536031" sldId="257"/>
            <ac:spMk id="13" creationId="{00000000-0000-0000-0000-000000000000}"/>
          </ac:spMkLst>
        </pc:spChg>
        <pc:spChg chg="mod">
          <ac:chgData name="Daniel Kaschak" userId="606507e61f988797" providerId="Windows Live" clId="Web-{493E0371-E039-413B-8B1E-414C02DE7DFB}" dt="2020-07-01T06:03:31.082" v="715" actId="20577"/>
          <ac:spMkLst>
            <pc:docMk/>
            <pc:sldMk cId="2128536031" sldId="257"/>
            <ac:spMk id="14" creationId="{00000000-0000-0000-0000-000000000000}"/>
          </ac:spMkLst>
        </pc:spChg>
      </pc:sldChg>
      <pc:sldChg chg="addSp delSp modSp">
        <pc:chgData name="Daniel Kaschak" userId="606507e61f988797" providerId="Windows Live" clId="Web-{493E0371-E039-413B-8B1E-414C02DE7DFB}" dt="2020-07-01T06:18:01.603" v="911"/>
        <pc:sldMkLst>
          <pc:docMk/>
          <pc:sldMk cId="3847750985" sldId="258"/>
        </pc:sldMkLst>
        <pc:spChg chg="mod">
          <ac:chgData name="Daniel Kaschak" userId="606507e61f988797" providerId="Windows Live" clId="Web-{493E0371-E039-413B-8B1E-414C02DE7DFB}" dt="2020-07-01T06:16:28.584" v="839" actId="20577"/>
          <ac:spMkLst>
            <pc:docMk/>
            <pc:sldMk cId="3847750985" sldId="258"/>
            <ac:spMk id="2" creationId="{00000000-0000-0000-0000-000000000000}"/>
          </ac:spMkLst>
        </pc:spChg>
        <pc:spChg chg="del mod">
          <ac:chgData name="Daniel Kaschak" userId="606507e61f988797" providerId="Windows Live" clId="Web-{493E0371-E039-413B-8B1E-414C02DE7DFB}" dt="2020-07-01T06:17:56.822" v="910"/>
          <ac:spMkLst>
            <pc:docMk/>
            <pc:sldMk cId="3847750985" sldId="258"/>
            <ac:spMk id="3" creationId="{00000000-0000-0000-0000-000000000000}"/>
          </ac:spMkLst>
        </pc:spChg>
        <pc:spChg chg="add del mod">
          <ac:chgData name="Daniel Kaschak" userId="606507e61f988797" providerId="Windows Live" clId="Web-{493E0371-E039-413B-8B1E-414C02DE7DFB}" dt="2020-07-01T06:18:01.603" v="911"/>
          <ac:spMkLst>
            <pc:docMk/>
            <pc:sldMk cId="3847750985" sldId="258"/>
            <ac:spMk id="5" creationId="{74B78243-0B21-4521-8AD3-D5B7BDED89EE}"/>
          </ac:spMkLst>
        </pc:spChg>
      </pc:sldChg>
      <pc:sldChg chg="delSp modSp">
        <pc:chgData name="Daniel Kaschak" userId="606507e61f988797" providerId="Windows Live" clId="Web-{493E0371-E039-413B-8B1E-414C02DE7DFB}" dt="2020-07-01T06:19:37.619" v="956" actId="14100"/>
        <pc:sldMkLst>
          <pc:docMk/>
          <pc:sldMk cId="4135151317" sldId="260"/>
        </pc:sldMkLst>
        <pc:spChg chg="mod">
          <ac:chgData name="Daniel Kaschak" userId="606507e61f988797" providerId="Windows Live" clId="Web-{493E0371-E039-413B-8B1E-414C02DE7DFB}" dt="2020-07-01T06:19:18.104" v="950" actId="20577"/>
          <ac:spMkLst>
            <pc:docMk/>
            <pc:sldMk cId="4135151317" sldId="260"/>
            <ac:spMk id="2" creationId="{00000000-0000-0000-0000-000000000000}"/>
          </ac:spMkLst>
        </pc:spChg>
        <pc:spChg chg="del">
          <ac:chgData name="Daniel Kaschak" userId="606507e61f988797" providerId="Windows Live" clId="Web-{493E0371-E039-413B-8B1E-414C02DE7DFB}" dt="2020-07-01T06:19:21.291" v="953"/>
          <ac:spMkLst>
            <pc:docMk/>
            <pc:sldMk cId="4135151317" sldId="260"/>
            <ac:spMk id="3" creationId="{00000000-0000-0000-0000-000000000000}"/>
          </ac:spMkLst>
        </pc:spChg>
        <pc:spChg chg="mod">
          <ac:chgData name="Daniel Kaschak" userId="606507e61f988797" providerId="Windows Live" clId="Web-{493E0371-E039-413B-8B1E-414C02DE7DFB}" dt="2020-07-01T06:19:29.291" v="954" actId="14100"/>
          <ac:spMkLst>
            <pc:docMk/>
            <pc:sldMk cId="4135151317" sldId="260"/>
            <ac:spMk id="4" creationId="{00000000-0000-0000-0000-000000000000}"/>
          </ac:spMkLst>
        </pc:spChg>
        <pc:spChg chg="del">
          <ac:chgData name="Daniel Kaschak" userId="606507e61f988797" providerId="Windows Live" clId="Web-{493E0371-E039-413B-8B1E-414C02DE7DFB}" dt="2020-07-01T06:19:32.213" v="955"/>
          <ac:spMkLst>
            <pc:docMk/>
            <pc:sldMk cId="4135151317" sldId="260"/>
            <ac:spMk id="5" creationId="{00000000-0000-0000-0000-000000000000}"/>
          </ac:spMkLst>
        </pc:spChg>
        <pc:spChg chg="mod">
          <ac:chgData name="Daniel Kaschak" userId="606507e61f988797" providerId="Windows Live" clId="Web-{493E0371-E039-413B-8B1E-414C02DE7DFB}" dt="2020-07-01T06:19:37.619" v="956" actId="14100"/>
          <ac:spMkLst>
            <pc:docMk/>
            <pc:sldMk cId="4135151317" sldId="260"/>
            <ac:spMk id="6" creationId="{00000000-0000-0000-0000-000000000000}"/>
          </ac:spMkLst>
        </pc:spChg>
      </pc:sldChg>
      <pc:sldChg chg="modSp">
        <pc:chgData name="Daniel Kaschak" userId="606507e61f988797" providerId="Windows Live" clId="Web-{493E0371-E039-413B-8B1E-414C02DE7DFB}" dt="2020-07-01T06:21:20.997" v="1012" actId="1076"/>
        <pc:sldMkLst>
          <pc:docMk/>
          <pc:sldMk cId="2215894925" sldId="261"/>
        </pc:sldMkLst>
        <pc:spChg chg="mod">
          <ac:chgData name="Daniel Kaschak" userId="606507e61f988797" providerId="Windows Live" clId="Web-{493E0371-E039-413B-8B1E-414C02DE7DFB}" dt="2020-07-01T06:21:20.997" v="1012" actId="1076"/>
          <ac:spMkLst>
            <pc:docMk/>
            <pc:sldMk cId="2215894925" sldId="261"/>
            <ac:spMk id="2" creationId="{00000000-0000-0000-0000-000000000000}"/>
          </ac:spMkLst>
        </pc:spChg>
      </pc:sldChg>
      <pc:sldChg chg="del">
        <pc:chgData name="Daniel Kaschak" userId="606507e61f988797" providerId="Windows Live" clId="Web-{493E0371-E039-413B-8B1E-414C02DE7DFB}" dt="2020-07-01T06:21:45.169" v="1015"/>
        <pc:sldMkLst>
          <pc:docMk/>
          <pc:sldMk cId="465021443" sldId="262"/>
        </pc:sldMkLst>
      </pc:sldChg>
      <pc:sldChg chg="del">
        <pc:chgData name="Daniel Kaschak" userId="606507e61f988797" providerId="Windows Live" clId="Web-{493E0371-E039-413B-8B1E-414C02DE7DFB}" dt="2020-07-01T06:22:40.997" v="1016"/>
        <pc:sldMkLst>
          <pc:docMk/>
          <pc:sldMk cId="1797304117" sldId="263"/>
        </pc:sldMkLst>
      </pc:sldChg>
      <pc:sldChg chg="del">
        <pc:chgData name="Daniel Kaschak" userId="606507e61f988797" providerId="Windows Live" clId="Web-{493E0371-E039-413B-8B1E-414C02DE7DFB}" dt="2020-07-01T06:22:46.278" v="1017"/>
        <pc:sldMkLst>
          <pc:docMk/>
          <pc:sldMk cId="1160959328" sldId="266"/>
        </pc:sldMkLst>
      </pc:sldChg>
      <pc:sldChg chg="del">
        <pc:chgData name="Daniel Kaschak" userId="606507e61f988797" providerId="Windows Live" clId="Web-{493E0371-E039-413B-8B1E-414C02DE7DFB}" dt="2020-07-01T06:01:04.644" v="646"/>
        <pc:sldMkLst>
          <pc:docMk/>
          <pc:sldMk cId="3965807363" sldId="267"/>
        </pc:sldMkLst>
      </pc:sldChg>
      <pc:sldChg chg="addSp delSp modSp">
        <pc:chgData name="Daniel Kaschak" userId="606507e61f988797" providerId="Windows Live" clId="Web-{493E0371-E039-413B-8B1E-414C02DE7DFB}" dt="2020-07-02T08:51:21.828" v="1648" actId="20577"/>
        <pc:sldMkLst>
          <pc:docMk/>
          <pc:sldMk cId="223730991" sldId="268"/>
        </pc:sldMkLst>
        <pc:spChg chg="mod">
          <ac:chgData name="Daniel Kaschak" userId="606507e61f988797" providerId="Windows Live" clId="Web-{493E0371-E039-413B-8B1E-414C02DE7DFB}" dt="2020-07-01T06:04:21.770" v="744" actId="20577"/>
          <ac:spMkLst>
            <pc:docMk/>
            <pc:sldMk cId="223730991" sldId="268"/>
            <ac:spMk id="2" creationId="{00000000-0000-0000-0000-000000000000}"/>
          </ac:spMkLst>
        </pc:spChg>
        <pc:spChg chg="mod">
          <ac:chgData name="Daniel Kaschak" userId="606507e61f988797" providerId="Windows Live" clId="Web-{493E0371-E039-413B-8B1E-414C02DE7DFB}" dt="2020-07-02T08:51:21.828" v="1648" actId="20577"/>
          <ac:spMkLst>
            <pc:docMk/>
            <pc:sldMk cId="223730991" sldId="268"/>
            <ac:spMk id="5" creationId="{00000000-0000-0000-0000-000000000000}"/>
          </ac:spMkLst>
        </pc:spChg>
        <pc:spChg chg="add del mod">
          <ac:chgData name="Daniel Kaschak" userId="606507e61f988797" providerId="Windows Live" clId="Web-{493E0371-E039-413B-8B1E-414C02DE7DFB}" dt="2020-07-01T06:04:52.535" v="748"/>
          <ac:spMkLst>
            <pc:docMk/>
            <pc:sldMk cId="223730991" sldId="268"/>
            <ac:spMk id="6" creationId="{CFE179C5-6983-4CA9-AEA1-9282CCC33020}"/>
          </ac:spMkLst>
        </pc:spChg>
        <pc:graphicFrameChg chg="del">
          <ac:chgData name="Daniel Kaschak" userId="606507e61f988797" providerId="Windows Live" clId="Web-{493E0371-E039-413B-8B1E-414C02DE7DFB}" dt="2020-07-01T06:04:39.254" v="747"/>
          <ac:graphicFrameMkLst>
            <pc:docMk/>
            <pc:sldMk cId="223730991" sldId="268"/>
            <ac:graphicFrameMk id="4" creationId="{00000000-0000-0000-0000-000000000000}"/>
          </ac:graphicFrameMkLst>
        </pc:graphicFrameChg>
      </pc:sldChg>
      <pc:sldChg chg="del">
        <pc:chgData name="Daniel Kaschak" userId="606507e61f988797" providerId="Windows Live" clId="Web-{493E0371-E039-413B-8B1E-414C02DE7DFB}" dt="2020-07-01T06:15:46.990" v="825"/>
        <pc:sldMkLst>
          <pc:docMk/>
          <pc:sldMk cId="1989555738" sldId="269"/>
        </pc:sldMkLst>
      </pc:sldChg>
      <pc:sldChg chg="modSp new ord">
        <pc:chgData name="Daniel Kaschak" userId="606507e61f988797" providerId="Windows Live" clId="Web-{493E0371-E039-413B-8B1E-414C02DE7DFB}" dt="2020-07-01T06:16:35.569" v="840" actId="20577"/>
        <pc:sldMkLst>
          <pc:docMk/>
          <pc:sldMk cId="334231561" sldId="270"/>
        </pc:sldMkLst>
        <pc:spChg chg="mod">
          <ac:chgData name="Daniel Kaschak" userId="606507e61f988797" providerId="Windows Live" clId="Web-{493E0371-E039-413B-8B1E-414C02DE7DFB}" dt="2020-07-01T06:16:35.569" v="840" actId="20577"/>
          <ac:spMkLst>
            <pc:docMk/>
            <pc:sldMk cId="334231561" sldId="270"/>
            <ac:spMk id="2" creationId="{20FA1A9C-942D-40D8-A74B-B05A67D227BD}"/>
          </ac:spMkLst>
        </pc:spChg>
        <pc:spChg chg="mod">
          <ac:chgData name="Daniel Kaschak" userId="606507e61f988797" providerId="Windows Live" clId="Web-{493E0371-E039-413B-8B1E-414C02DE7DFB}" dt="2020-07-01T06:08:57.935" v="813" actId="1076"/>
          <ac:spMkLst>
            <pc:docMk/>
            <pc:sldMk cId="334231561" sldId="270"/>
            <ac:spMk id="3" creationId="{DDC51C31-A953-4671-A64D-152E50F4CD32}"/>
          </ac:spMkLst>
        </pc:spChg>
      </pc:sldChg>
      <pc:sldChg chg="addSp delSp modSp new del">
        <pc:chgData name="Daniel Kaschak" userId="606507e61f988797" providerId="Windows Live" clId="Web-{493E0371-E039-413B-8B1E-414C02DE7DFB}" dt="2020-07-01T06:05:10.004" v="749"/>
        <pc:sldMkLst>
          <pc:docMk/>
          <pc:sldMk cId="2448209458" sldId="270"/>
        </pc:sldMkLst>
        <pc:spChg chg="mod">
          <ac:chgData name="Daniel Kaschak" userId="606507e61f988797" providerId="Windows Live" clId="Web-{493E0371-E039-413B-8B1E-414C02DE7DFB}" dt="2020-07-01T05:50:55.440" v="590" actId="14100"/>
          <ac:spMkLst>
            <pc:docMk/>
            <pc:sldMk cId="2448209458" sldId="270"/>
            <ac:spMk id="2" creationId="{63C0159A-E799-407F-ACBE-4B1989A5F123}"/>
          </ac:spMkLst>
        </pc:spChg>
        <pc:spChg chg="add del mod">
          <ac:chgData name="Daniel Kaschak" userId="606507e61f988797" providerId="Windows Live" clId="Web-{493E0371-E039-413B-8B1E-414C02DE7DFB}" dt="2020-07-01T05:50:37.550" v="586"/>
          <ac:spMkLst>
            <pc:docMk/>
            <pc:sldMk cId="2448209458" sldId="270"/>
            <ac:spMk id="3" creationId="{01439A3A-F82E-472D-A713-81626CEB8557}"/>
          </ac:spMkLst>
        </pc:spChg>
        <pc:spChg chg="add mod">
          <ac:chgData name="Daniel Kaschak" userId="606507e61f988797" providerId="Windows Live" clId="Web-{493E0371-E039-413B-8B1E-414C02DE7DFB}" dt="2020-07-01T05:51:53.790" v="596" actId="14100"/>
          <ac:spMkLst>
            <pc:docMk/>
            <pc:sldMk cId="2448209458" sldId="270"/>
            <ac:spMk id="4" creationId="{05FB2FF3-0CE1-4F33-963C-92C44BE4CA7F}"/>
          </ac:spMkLst>
        </pc:spChg>
        <pc:spChg chg="add mod">
          <ac:chgData name="Daniel Kaschak" userId="606507e61f988797" providerId="Windows Live" clId="Web-{493E0371-E039-413B-8B1E-414C02DE7DFB}" dt="2020-07-01T05:57:13.653" v="633" actId="20577"/>
          <ac:spMkLst>
            <pc:docMk/>
            <pc:sldMk cId="2448209458" sldId="270"/>
            <ac:spMk id="5" creationId="{708C8DED-DB44-451A-8235-B1D927E90FE3}"/>
          </ac:spMkLst>
        </pc:spChg>
      </pc:sldChg>
      <pc:sldChg chg="new del">
        <pc:chgData name="Daniel Kaschak" userId="606507e61f988797" providerId="Windows Live" clId="Web-{493E0371-E039-413B-8B1E-414C02DE7DFB}" dt="2020-07-01T06:21:41.887" v="1014"/>
        <pc:sldMkLst>
          <pc:docMk/>
          <pc:sldMk cId="797061906" sldId="271"/>
        </pc:sldMkLst>
      </pc:sldChg>
      <pc:sldChg chg="delSp modSp new">
        <pc:chgData name="Daniel Kaschak" userId="606507e61f988797" providerId="Windows Live" clId="Web-{493E0371-E039-413B-8B1E-414C02DE7DFB}" dt="2020-07-01T06:24:26.341" v="1043"/>
        <pc:sldMkLst>
          <pc:docMk/>
          <pc:sldMk cId="3202882443" sldId="271"/>
        </pc:sldMkLst>
        <pc:spChg chg="mod">
          <ac:chgData name="Daniel Kaschak" userId="606507e61f988797" providerId="Windows Live" clId="Web-{493E0371-E039-413B-8B1E-414C02DE7DFB}" dt="2020-07-01T06:24:20.997" v="1042" actId="1076"/>
          <ac:spMkLst>
            <pc:docMk/>
            <pc:sldMk cId="3202882443" sldId="271"/>
            <ac:spMk id="2" creationId="{0C9CBEFC-7D4B-4A02-BE4B-BE4089830C3F}"/>
          </ac:spMkLst>
        </pc:spChg>
        <pc:spChg chg="del">
          <ac:chgData name="Daniel Kaschak" userId="606507e61f988797" providerId="Windows Live" clId="Web-{493E0371-E039-413B-8B1E-414C02DE7DFB}" dt="2020-07-01T06:24:26.341" v="1043"/>
          <ac:spMkLst>
            <pc:docMk/>
            <pc:sldMk cId="3202882443" sldId="271"/>
            <ac:spMk id="3" creationId="{2C387458-0D2D-4A24-BA64-651922EDBE2F}"/>
          </ac:spMkLst>
        </pc:spChg>
      </pc:sldChg>
      <pc:sldChg chg="modSp new">
        <pc:chgData name="Daniel Kaschak" userId="606507e61f988797" providerId="Windows Live" clId="Web-{493E0371-E039-413B-8B1E-414C02DE7DFB}" dt="2020-07-01T06:24:42.997" v="1068" actId="20577"/>
        <pc:sldMkLst>
          <pc:docMk/>
          <pc:sldMk cId="3787676937" sldId="272"/>
        </pc:sldMkLst>
        <pc:spChg chg="mod">
          <ac:chgData name="Daniel Kaschak" userId="606507e61f988797" providerId="Windows Live" clId="Web-{493E0371-E039-413B-8B1E-414C02DE7DFB}" dt="2020-07-01T06:24:42.997" v="1068" actId="20577"/>
          <ac:spMkLst>
            <pc:docMk/>
            <pc:sldMk cId="3787676937" sldId="272"/>
            <ac:spMk id="2" creationId="{B41F4BF8-FA8F-4C6B-8576-D156F8681406}"/>
          </ac:spMkLst>
        </pc:spChg>
      </pc:sldChg>
      <pc:sldChg chg="modSp new">
        <pc:chgData name="Daniel Kaschak" userId="606507e61f988797" providerId="Windows Live" clId="Web-{493E0371-E039-413B-8B1E-414C02DE7DFB}" dt="2020-07-01T06:26:01.857" v="1087" actId="20577"/>
        <pc:sldMkLst>
          <pc:docMk/>
          <pc:sldMk cId="2460489846" sldId="273"/>
        </pc:sldMkLst>
        <pc:spChg chg="mod">
          <ac:chgData name="Daniel Kaschak" userId="606507e61f988797" providerId="Windows Live" clId="Web-{493E0371-E039-413B-8B1E-414C02DE7DFB}" dt="2020-07-01T06:26:01.857" v="1087" actId="20577"/>
          <ac:spMkLst>
            <pc:docMk/>
            <pc:sldMk cId="2460489846" sldId="273"/>
            <ac:spMk id="2" creationId="{B842980A-D8A8-47C9-BECC-814B59EDB8A7}"/>
          </ac:spMkLst>
        </pc:spChg>
      </pc:sldChg>
      <pc:sldChg chg="modSp new">
        <pc:chgData name="Daniel Kaschak" userId="606507e61f988797" providerId="Windows Live" clId="Web-{493E0371-E039-413B-8B1E-414C02DE7DFB}" dt="2020-07-01T06:27:04.638" v="1100" actId="20577"/>
        <pc:sldMkLst>
          <pc:docMk/>
          <pc:sldMk cId="2929180967" sldId="274"/>
        </pc:sldMkLst>
        <pc:spChg chg="mod">
          <ac:chgData name="Daniel Kaschak" userId="606507e61f988797" providerId="Windows Live" clId="Web-{493E0371-E039-413B-8B1E-414C02DE7DFB}" dt="2020-07-01T06:27:04.638" v="1100" actId="20577"/>
          <ac:spMkLst>
            <pc:docMk/>
            <pc:sldMk cId="2929180967" sldId="274"/>
            <ac:spMk id="2" creationId="{6739A43C-AA0B-4485-8772-7DC6A88DF21C}"/>
          </ac:spMkLst>
        </pc:spChg>
      </pc:sldChg>
      <pc:sldChg chg="modSp new">
        <pc:chgData name="Daniel Kaschak" userId="606507e61f988797" providerId="Windows Live" clId="Web-{493E0371-E039-413B-8B1E-414C02DE7DFB}" dt="2020-07-01T06:27:21.373" v="1124" actId="20577"/>
        <pc:sldMkLst>
          <pc:docMk/>
          <pc:sldMk cId="2925190648" sldId="275"/>
        </pc:sldMkLst>
        <pc:spChg chg="mod">
          <ac:chgData name="Daniel Kaschak" userId="606507e61f988797" providerId="Windows Live" clId="Web-{493E0371-E039-413B-8B1E-414C02DE7DFB}" dt="2020-07-01T06:27:21.373" v="1124" actId="20577"/>
          <ac:spMkLst>
            <pc:docMk/>
            <pc:sldMk cId="2925190648" sldId="275"/>
            <ac:spMk id="2" creationId="{C08333E5-D74B-449D-B10C-3B7519911FAC}"/>
          </ac:spMkLst>
        </pc:spChg>
      </pc:sldChg>
      <pc:sldChg chg="modSp new">
        <pc:chgData name="Daniel Kaschak" userId="606507e61f988797" providerId="Windows Live" clId="Web-{493E0371-E039-413B-8B1E-414C02DE7DFB}" dt="2020-07-01T06:28:26.170" v="1205" actId="20577"/>
        <pc:sldMkLst>
          <pc:docMk/>
          <pc:sldMk cId="800907461" sldId="276"/>
        </pc:sldMkLst>
        <pc:spChg chg="mod">
          <ac:chgData name="Daniel Kaschak" userId="606507e61f988797" providerId="Windows Live" clId="Web-{493E0371-E039-413B-8B1E-414C02DE7DFB}" dt="2020-07-01T06:28:26.170" v="1205" actId="20577"/>
          <ac:spMkLst>
            <pc:docMk/>
            <pc:sldMk cId="800907461" sldId="276"/>
            <ac:spMk id="2" creationId="{EE305363-D8F3-4132-9D3B-A5A3D0173258}"/>
          </ac:spMkLst>
        </pc:spChg>
      </pc:sldChg>
      <pc:sldChg chg="delSp modSp new">
        <pc:chgData name="Daniel Kaschak" userId="606507e61f988797" providerId="Windows Live" clId="Web-{493E0371-E039-413B-8B1E-414C02DE7DFB}" dt="2020-07-01T06:32:53.640" v="1239" actId="20577"/>
        <pc:sldMkLst>
          <pc:docMk/>
          <pc:sldMk cId="2690168129" sldId="277"/>
        </pc:sldMkLst>
        <pc:spChg chg="mod">
          <ac:chgData name="Daniel Kaschak" userId="606507e61f988797" providerId="Windows Live" clId="Web-{493E0371-E039-413B-8B1E-414C02DE7DFB}" dt="2020-07-01T06:32:53.640" v="1239" actId="20577"/>
          <ac:spMkLst>
            <pc:docMk/>
            <pc:sldMk cId="2690168129" sldId="277"/>
            <ac:spMk id="2" creationId="{8D1E6DEC-FCA0-4EAE-8F07-FB7F8355083A}"/>
          </ac:spMkLst>
        </pc:spChg>
        <pc:spChg chg="del">
          <ac:chgData name="Daniel Kaschak" userId="606507e61f988797" providerId="Windows Live" clId="Web-{493E0371-E039-413B-8B1E-414C02DE7DFB}" dt="2020-07-01T06:32:46.905" v="1238"/>
          <ac:spMkLst>
            <pc:docMk/>
            <pc:sldMk cId="2690168129" sldId="277"/>
            <ac:spMk id="3" creationId="{CFD161CB-7707-4A48-9EE6-F38F90B14D05}"/>
          </ac:spMkLst>
        </pc:spChg>
      </pc:sldChg>
      <pc:sldChg chg="modSp new">
        <pc:chgData name="Daniel Kaschak" userId="606507e61f988797" providerId="Windows Live" clId="Web-{493E0371-E039-413B-8B1E-414C02DE7DFB}" dt="2020-07-01T06:33:18.624" v="1257" actId="20577"/>
        <pc:sldMkLst>
          <pc:docMk/>
          <pc:sldMk cId="3119590373" sldId="278"/>
        </pc:sldMkLst>
        <pc:spChg chg="mod">
          <ac:chgData name="Daniel Kaschak" userId="606507e61f988797" providerId="Windows Live" clId="Web-{493E0371-E039-413B-8B1E-414C02DE7DFB}" dt="2020-07-01T06:33:18.624" v="1257" actId="20577"/>
          <ac:spMkLst>
            <pc:docMk/>
            <pc:sldMk cId="3119590373" sldId="278"/>
            <ac:spMk id="2" creationId="{F2F468DE-39CC-40A7-BA1B-C11A47DC37FF}"/>
          </ac:spMkLst>
        </pc:spChg>
      </pc:sldChg>
      <pc:sldChg chg="modSp new">
        <pc:chgData name="Daniel Kaschak" userId="606507e61f988797" providerId="Windows Live" clId="Web-{493E0371-E039-413B-8B1E-414C02DE7DFB}" dt="2020-07-01T06:33:38.796" v="1305" actId="20577"/>
        <pc:sldMkLst>
          <pc:docMk/>
          <pc:sldMk cId="1225117585" sldId="279"/>
        </pc:sldMkLst>
        <pc:spChg chg="mod">
          <ac:chgData name="Daniel Kaschak" userId="606507e61f988797" providerId="Windows Live" clId="Web-{493E0371-E039-413B-8B1E-414C02DE7DFB}" dt="2020-07-01T06:33:38.796" v="1305" actId="20577"/>
          <ac:spMkLst>
            <pc:docMk/>
            <pc:sldMk cId="1225117585" sldId="279"/>
            <ac:spMk id="2" creationId="{C8FF46EF-29A4-4F08-BDC0-19E5783D1364}"/>
          </ac:spMkLst>
        </pc:spChg>
      </pc:sldChg>
      <pc:sldChg chg="delSp modSp new">
        <pc:chgData name="Daniel Kaschak" userId="606507e61f988797" providerId="Windows Live" clId="Web-{493E0371-E039-413B-8B1E-414C02DE7DFB}" dt="2020-07-01T06:34:18.812" v="1314"/>
        <pc:sldMkLst>
          <pc:docMk/>
          <pc:sldMk cId="890001981" sldId="280"/>
        </pc:sldMkLst>
        <pc:spChg chg="mod">
          <ac:chgData name="Daniel Kaschak" userId="606507e61f988797" providerId="Windows Live" clId="Web-{493E0371-E039-413B-8B1E-414C02DE7DFB}" dt="2020-07-01T06:34:12.171" v="1313" actId="20577"/>
          <ac:spMkLst>
            <pc:docMk/>
            <pc:sldMk cId="890001981" sldId="280"/>
            <ac:spMk id="2" creationId="{F7628C69-C507-4B24-B0B9-B0BCD4541DC8}"/>
          </ac:spMkLst>
        </pc:spChg>
        <pc:spChg chg="del">
          <ac:chgData name="Daniel Kaschak" userId="606507e61f988797" providerId="Windows Live" clId="Web-{493E0371-E039-413B-8B1E-414C02DE7DFB}" dt="2020-07-01T06:34:18.812" v="1314"/>
          <ac:spMkLst>
            <pc:docMk/>
            <pc:sldMk cId="890001981" sldId="280"/>
            <ac:spMk id="3" creationId="{7355B710-3A2D-41FD-9740-02CF709B23F7}"/>
          </ac:spMkLst>
        </pc:spChg>
      </pc:sldChg>
      <pc:sldChg chg="modSp new">
        <pc:chgData name="Daniel Kaschak" userId="606507e61f988797" providerId="Windows Live" clId="Web-{493E0371-E039-413B-8B1E-414C02DE7DFB}" dt="2020-07-01T06:35:13.812" v="1359" actId="14100"/>
        <pc:sldMkLst>
          <pc:docMk/>
          <pc:sldMk cId="1200144068" sldId="281"/>
        </pc:sldMkLst>
        <pc:spChg chg="mod">
          <ac:chgData name="Daniel Kaschak" userId="606507e61f988797" providerId="Windows Live" clId="Web-{493E0371-E039-413B-8B1E-414C02DE7DFB}" dt="2020-07-01T06:35:13.812" v="1359" actId="14100"/>
          <ac:spMkLst>
            <pc:docMk/>
            <pc:sldMk cId="1200144068" sldId="281"/>
            <ac:spMk id="2" creationId="{CDD6DA55-BF2A-4CCA-8AB2-5BFD8DD918EB}"/>
          </ac:spMkLst>
        </pc:spChg>
      </pc:sldChg>
      <pc:sldChg chg="delSp modSp new">
        <pc:chgData name="Daniel Kaschak" userId="606507e61f988797" providerId="Windows Live" clId="Web-{493E0371-E039-413B-8B1E-414C02DE7DFB}" dt="2020-07-01T06:36:03.875" v="1374" actId="20577"/>
        <pc:sldMkLst>
          <pc:docMk/>
          <pc:sldMk cId="2841947749" sldId="282"/>
        </pc:sldMkLst>
        <pc:spChg chg="mod">
          <ac:chgData name="Daniel Kaschak" userId="606507e61f988797" providerId="Windows Live" clId="Web-{493E0371-E039-413B-8B1E-414C02DE7DFB}" dt="2020-07-01T06:36:03.875" v="1374" actId="20577"/>
          <ac:spMkLst>
            <pc:docMk/>
            <pc:sldMk cId="2841947749" sldId="282"/>
            <ac:spMk id="2" creationId="{CB10E5D6-CE6A-4C43-88D3-625EFD2A0B65}"/>
          </ac:spMkLst>
        </pc:spChg>
        <pc:spChg chg="del">
          <ac:chgData name="Daniel Kaschak" userId="606507e61f988797" providerId="Windows Live" clId="Web-{493E0371-E039-413B-8B1E-414C02DE7DFB}" dt="2020-07-01T06:35:48.156" v="1372"/>
          <ac:spMkLst>
            <pc:docMk/>
            <pc:sldMk cId="2841947749" sldId="282"/>
            <ac:spMk id="3" creationId="{8AD3716A-F81E-47BA-B524-64EFF90A1712}"/>
          </ac:spMkLst>
        </pc:spChg>
      </pc:sldChg>
      <pc:sldChg chg="modSp new">
        <pc:chgData name="Daniel Kaschak" userId="606507e61f988797" providerId="Windows Live" clId="Web-{493E0371-E039-413B-8B1E-414C02DE7DFB}" dt="2020-07-01T06:36:38.707" v="1417" actId="20577"/>
        <pc:sldMkLst>
          <pc:docMk/>
          <pc:sldMk cId="899037952" sldId="283"/>
        </pc:sldMkLst>
        <pc:spChg chg="mod">
          <ac:chgData name="Daniel Kaschak" userId="606507e61f988797" providerId="Windows Live" clId="Web-{493E0371-E039-413B-8B1E-414C02DE7DFB}" dt="2020-07-01T06:36:38.707" v="1417" actId="20577"/>
          <ac:spMkLst>
            <pc:docMk/>
            <pc:sldMk cId="899037952" sldId="283"/>
            <ac:spMk id="2" creationId="{B88ADABA-CBF0-460E-8231-9306BFB63E86}"/>
          </ac:spMkLst>
        </pc:spChg>
      </pc:sldChg>
    </pc:docChg>
  </pc:docChgLst>
  <pc:docChgLst>
    <pc:chgData name="Daniel Kaschak" userId="606507e61f988797" providerId="Windows Live" clId="Web-{253776D1-158E-49C1-9F60-9D575D88C783}"/>
    <pc:docChg chg="modSld">
      <pc:chgData name="Daniel Kaschak" userId="606507e61f988797" providerId="Windows Live" clId="Web-{253776D1-158E-49C1-9F60-9D575D88C783}" dt="2020-07-03T18:57:09.460" v="411" actId="20577"/>
      <pc:docMkLst>
        <pc:docMk/>
      </pc:docMkLst>
      <pc:sldChg chg="modSp">
        <pc:chgData name="Daniel Kaschak" userId="606507e61f988797" providerId="Windows Live" clId="Web-{253776D1-158E-49C1-9F60-9D575D88C783}" dt="2020-07-03T18:57:09.460" v="410" actId="20577"/>
        <pc:sldMkLst>
          <pc:docMk/>
          <pc:sldMk cId="2128536031" sldId="257"/>
        </pc:sldMkLst>
        <pc:spChg chg="mod">
          <ac:chgData name="Daniel Kaschak" userId="606507e61f988797" providerId="Windows Live" clId="Web-{253776D1-158E-49C1-9F60-9D575D88C783}" dt="2020-07-03T18:57:09.460" v="410" actId="20577"/>
          <ac:spMkLst>
            <pc:docMk/>
            <pc:sldMk cId="2128536031" sldId="257"/>
            <ac:spMk id="14" creationId="{00000000-0000-0000-0000-000000000000}"/>
          </ac:spMkLst>
        </pc:spChg>
      </pc:sldChg>
      <pc:sldChg chg="modSp">
        <pc:chgData name="Daniel Kaschak" userId="606507e61f988797" providerId="Windows Live" clId="Web-{253776D1-158E-49C1-9F60-9D575D88C783}" dt="2020-07-03T18:54:42.500" v="396" actId="20577"/>
        <pc:sldMkLst>
          <pc:docMk/>
          <pc:sldMk cId="2215894925" sldId="261"/>
        </pc:sldMkLst>
        <pc:spChg chg="mod">
          <ac:chgData name="Daniel Kaschak" userId="606507e61f988797" providerId="Windows Live" clId="Web-{253776D1-158E-49C1-9F60-9D575D88C783}" dt="2020-07-03T18:54:42.500" v="396" actId="20577"/>
          <ac:spMkLst>
            <pc:docMk/>
            <pc:sldMk cId="2215894925" sldId="261"/>
            <ac:spMk id="3" creationId="{DB3308A1-B9F5-412A-8B22-82193C9C8B4B}"/>
          </ac:spMkLst>
        </pc:spChg>
      </pc:sldChg>
    </pc:docChg>
  </pc:docChgLst>
  <pc:docChgLst>
    <pc:chgData name="Daniel Kaschak" userId="606507e61f988797" providerId="Windows Live" clId="Web-{21B829D7-8404-438E-A49E-4496AA66CB57}"/>
    <pc:docChg chg="modSld">
      <pc:chgData name="Daniel Kaschak" userId="606507e61f988797" providerId="Windows Live" clId="Web-{21B829D7-8404-438E-A49E-4496AA66CB57}" dt="2020-07-09T22:42:21.705" v="4079" actId="14100"/>
      <pc:docMkLst>
        <pc:docMk/>
      </pc:docMkLst>
      <pc:sldChg chg="addSp delSp modSp modNotes">
        <pc:chgData name="Daniel Kaschak" userId="606507e61f988797" providerId="Windows Live" clId="Web-{21B829D7-8404-438E-A49E-4496AA66CB57}" dt="2020-07-09T06:17:04.004" v="1360"/>
        <pc:sldMkLst>
          <pc:docMk/>
          <pc:sldMk cId="2215894925" sldId="261"/>
        </pc:sldMkLst>
        <pc:spChg chg="mod">
          <ac:chgData name="Daniel Kaschak" userId="606507e61f988797" providerId="Windows Live" clId="Web-{21B829D7-8404-438E-A49E-4496AA66CB57}" dt="2020-07-09T01:08:44.171" v="1357" actId="1076"/>
          <ac:spMkLst>
            <pc:docMk/>
            <pc:sldMk cId="2215894925" sldId="261"/>
            <ac:spMk id="3" creationId="{DB3308A1-B9F5-412A-8B22-82193C9C8B4B}"/>
          </ac:spMkLst>
        </pc:spChg>
        <pc:spChg chg="add mod">
          <ac:chgData name="Daniel Kaschak" userId="606507e61f988797" providerId="Windows Live" clId="Web-{21B829D7-8404-438E-A49E-4496AA66CB57}" dt="2020-07-09T01:08:58.702" v="1358" actId="1076"/>
          <ac:spMkLst>
            <pc:docMk/>
            <pc:sldMk cId="2215894925" sldId="261"/>
            <ac:spMk id="7" creationId="{CE3C8F96-D5FA-46E3-9BAA-25FC64B8466C}"/>
          </ac:spMkLst>
        </pc:spChg>
        <pc:spChg chg="add mod">
          <ac:chgData name="Daniel Kaschak" userId="606507e61f988797" providerId="Windows Live" clId="Web-{21B829D7-8404-438E-A49E-4496AA66CB57}" dt="2020-07-09T01:06:31.171" v="1329" actId="20577"/>
          <ac:spMkLst>
            <pc:docMk/>
            <pc:sldMk cId="2215894925" sldId="261"/>
            <ac:spMk id="8" creationId="{678DF32B-7CA6-4A8D-A53E-B40917075752}"/>
          </ac:spMkLst>
        </pc:spChg>
        <pc:picChg chg="add del mod">
          <ac:chgData name="Daniel Kaschak" userId="606507e61f988797" providerId="Windows Live" clId="Web-{21B829D7-8404-438E-A49E-4496AA66CB57}" dt="2020-07-08T21:17:42.676" v="1001"/>
          <ac:picMkLst>
            <pc:docMk/>
            <pc:sldMk cId="2215894925" sldId="261"/>
            <ac:picMk id="4" creationId="{DFFBB5C7-1AAF-4EC5-AFA1-31C7604364CF}"/>
          </ac:picMkLst>
        </pc:picChg>
        <pc:picChg chg="add del mod">
          <ac:chgData name="Daniel Kaschak" userId="606507e61f988797" providerId="Windows Live" clId="Web-{21B829D7-8404-438E-A49E-4496AA66CB57}" dt="2020-07-08T21:19:07.132" v="1003"/>
          <ac:picMkLst>
            <pc:docMk/>
            <pc:sldMk cId="2215894925" sldId="261"/>
            <ac:picMk id="5" creationId="{CAD767F5-9E58-4160-A1B1-654BA0ECA6B0}"/>
          </ac:picMkLst>
        </pc:picChg>
        <pc:picChg chg="add mod">
          <ac:chgData name="Daniel Kaschak" userId="606507e61f988797" providerId="Windows Live" clId="Web-{21B829D7-8404-438E-A49E-4496AA66CB57}" dt="2020-07-08T21:30:34.273" v="1018" actId="1076"/>
          <ac:picMkLst>
            <pc:docMk/>
            <pc:sldMk cId="2215894925" sldId="261"/>
            <ac:picMk id="6" creationId="{6C9485C6-4397-47F7-8BF9-AFA6289F9180}"/>
          </ac:picMkLst>
        </pc:picChg>
      </pc:sldChg>
      <pc:sldChg chg="modSp">
        <pc:chgData name="Daniel Kaschak" userId="606507e61f988797" providerId="Windows Live" clId="Web-{21B829D7-8404-438E-A49E-4496AA66CB57}" dt="2020-07-09T22:42:21.705" v="4079" actId="14100"/>
        <pc:sldMkLst>
          <pc:docMk/>
          <pc:sldMk cId="3787676937" sldId="272"/>
        </pc:sldMkLst>
        <pc:spChg chg="mod">
          <ac:chgData name="Daniel Kaschak" userId="606507e61f988797" providerId="Windows Live" clId="Web-{21B829D7-8404-438E-A49E-4496AA66CB57}" dt="2020-07-08T21:36:38.039" v="1086" actId="20577"/>
          <ac:spMkLst>
            <pc:docMk/>
            <pc:sldMk cId="3787676937" sldId="272"/>
            <ac:spMk id="3" creationId="{4AF4BCA3-2958-478B-90A4-0947DCC28408}"/>
          </ac:spMkLst>
        </pc:spChg>
        <pc:picChg chg="mod">
          <ac:chgData name="Daniel Kaschak" userId="606507e61f988797" providerId="Windows Live" clId="Web-{21B829D7-8404-438E-A49E-4496AA66CB57}" dt="2020-07-09T22:42:21.705" v="4079" actId="14100"/>
          <ac:picMkLst>
            <pc:docMk/>
            <pc:sldMk cId="3787676937" sldId="272"/>
            <ac:picMk id="4" creationId="{22EBBE3D-F949-4F89-91CC-C61E8B67FEA2}"/>
          </ac:picMkLst>
        </pc:picChg>
      </pc:sldChg>
      <pc:sldChg chg="addSp modSp">
        <pc:chgData name="Daniel Kaschak" userId="606507e61f988797" providerId="Windows Live" clId="Web-{21B829D7-8404-438E-A49E-4496AA66CB57}" dt="2020-07-09T22:41:40.594" v="4078"/>
        <pc:sldMkLst>
          <pc:docMk/>
          <pc:sldMk cId="2460489846" sldId="273"/>
        </pc:sldMkLst>
        <pc:spChg chg="mod">
          <ac:chgData name="Daniel Kaschak" userId="606507e61f988797" providerId="Windows Live" clId="Web-{21B829D7-8404-438E-A49E-4496AA66CB57}" dt="2020-07-09T06:35:18.468" v="2348" actId="1076"/>
          <ac:spMkLst>
            <pc:docMk/>
            <pc:sldMk cId="2460489846" sldId="273"/>
            <ac:spMk id="2" creationId="{B842980A-D8A8-47C9-BECC-814B59EDB8A7}"/>
          </ac:spMkLst>
        </pc:spChg>
        <pc:spChg chg="mod">
          <ac:chgData name="Daniel Kaschak" userId="606507e61f988797" providerId="Windows Live" clId="Web-{21B829D7-8404-438E-A49E-4496AA66CB57}" dt="2020-07-09T22:34:19.819" v="3965" actId="20577"/>
          <ac:spMkLst>
            <pc:docMk/>
            <pc:sldMk cId="2460489846" sldId="273"/>
            <ac:spMk id="3" creationId="{A732D1A6-653B-4089-AE2C-5239CBC52C5B}"/>
          </ac:spMkLst>
        </pc:spChg>
        <pc:spChg chg="add mod">
          <ac:chgData name="Daniel Kaschak" userId="606507e61f988797" providerId="Windows Live" clId="Web-{21B829D7-8404-438E-A49E-4496AA66CB57}" dt="2020-07-09T22:36:50.713" v="4028" actId="20577"/>
          <ac:spMkLst>
            <pc:docMk/>
            <pc:sldMk cId="2460489846" sldId="273"/>
            <ac:spMk id="4" creationId="{48B2C0C2-4C89-4D0F-8364-AB727DA7B731}"/>
          </ac:spMkLst>
        </pc:spChg>
        <pc:spChg chg="add mod">
          <ac:chgData name="Daniel Kaschak" userId="606507e61f988797" providerId="Windows Live" clId="Web-{21B829D7-8404-438E-A49E-4496AA66CB57}" dt="2020-07-09T22:37:50.308" v="4032" actId="20577"/>
          <ac:spMkLst>
            <pc:docMk/>
            <pc:sldMk cId="2460489846" sldId="273"/>
            <ac:spMk id="7" creationId="{BFDF59E2-E106-4C76-89CB-56E4FCC85DF2}"/>
          </ac:spMkLst>
        </pc:spChg>
        <pc:picChg chg="add mod">
          <ac:chgData name="Daniel Kaschak" userId="606507e61f988797" providerId="Windows Live" clId="Web-{21B829D7-8404-438E-A49E-4496AA66CB57}" dt="2020-07-09T22:40:07.921" v="4070" actId="1076"/>
          <ac:picMkLst>
            <pc:docMk/>
            <pc:sldMk cId="2460489846" sldId="273"/>
            <ac:picMk id="8" creationId="{8DC8EC74-592C-47D1-BFD2-0204D20DB8A4}"/>
          </ac:picMkLst>
        </pc:picChg>
        <pc:picChg chg="add mod">
          <ac:chgData name="Daniel Kaschak" userId="606507e61f988797" providerId="Windows Live" clId="Web-{21B829D7-8404-438E-A49E-4496AA66CB57}" dt="2020-07-09T22:40:49.406" v="4073"/>
          <ac:picMkLst>
            <pc:docMk/>
            <pc:sldMk cId="2460489846" sldId="273"/>
            <ac:picMk id="9" creationId="{B532A267-7875-478B-B093-E14AC75BE8DD}"/>
          </ac:picMkLst>
        </pc:picChg>
        <pc:picChg chg="add mod">
          <ac:chgData name="Daniel Kaschak" userId="606507e61f988797" providerId="Windows Live" clId="Web-{21B829D7-8404-438E-A49E-4496AA66CB57}" dt="2020-07-09T22:41:40.594" v="4078"/>
          <ac:picMkLst>
            <pc:docMk/>
            <pc:sldMk cId="2460489846" sldId="273"/>
            <ac:picMk id="10" creationId="{C374D1B9-A325-487E-B24B-EBC543554641}"/>
          </ac:picMkLst>
        </pc:picChg>
        <pc:cxnChg chg="add mod">
          <ac:chgData name="Daniel Kaschak" userId="606507e61f988797" providerId="Windows Live" clId="Web-{21B829D7-8404-438E-A49E-4496AA66CB57}" dt="2020-07-09T21:59:38.430" v="3138" actId="14100"/>
          <ac:cxnSpMkLst>
            <pc:docMk/>
            <pc:sldMk cId="2460489846" sldId="273"/>
            <ac:cxnSpMk id="5" creationId="{2F4CAD16-B982-40F2-BB3B-6062A3F52BDA}"/>
          </ac:cxnSpMkLst>
        </pc:cxnChg>
        <pc:cxnChg chg="add mod">
          <ac:chgData name="Daniel Kaschak" userId="606507e61f988797" providerId="Windows Live" clId="Web-{21B829D7-8404-438E-A49E-4496AA66CB57}" dt="2020-07-09T21:59:42.493" v="3139" actId="14100"/>
          <ac:cxnSpMkLst>
            <pc:docMk/>
            <pc:sldMk cId="2460489846" sldId="273"/>
            <ac:cxnSpMk id="6" creationId="{ADCB834F-ED1B-4BD1-99AF-5C77FB909205}"/>
          </ac:cxnSpMkLst>
        </pc:cxnChg>
      </pc:sldChg>
      <pc:sldChg chg="delSp">
        <pc:chgData name="Daniel Kaschak" userId="606507e61f988797" providerId="Windows Live" clId="Web-{21B829D7-8404-438E-A49E-4496AA66CB57}" dt="2020-07-08T20:23:09.042" v="0"/>
        <pc:sldMkLst>
          <pc:docMk/>
          <pc:sldMk cId="2929180967" sldId="274"/>
        </pc:sldMkLst>
        <pc:spChg chg="del">
          <ac:chgData name="Daniel Kaschak" userId="606507e61f988797" providerId="Windows Live" clId="Web-{21B829D7-8404-438E-A49E-4496AA66CB57}" dt="2020-07-08T20:23:09.042" v="0"/>
          <ac:spMkLst>
            <pc:docMk/>
            <pc:sldMk cId="2929180967" sldId="274"/>
            <ac:spMk id="3" creationId="{CB534B2B-3AE8-4D20-93E7-C827A2816FCC}"/>
          </ac:spMkLst>
        </pc:spChg>
      </pc:sldChg>
      <pc:sldChg chg="modSp">
        <pc:chgData name="Daniel Kaschak" userId="606507e61f988797" providerId="Windows Live" clId="Web-{21B829D7-8404-438E-A49E-4496AA66CB57}" dt="2020-07-09T22:38:37.247" v="4062" actId="20577"/>
        <pc:sldMkLst>
          <pc:docMk/>
          <pc:sldMk cId="2925190648" sldId="275"/>
        </pc:sldMkLst>
        <pc:spChg chg="mod">
          <ac:chgData name="Daniel Kaschak" userId="606507e61f988797" providerId="Windows Live" clId="Web-{21B829D7-8404-438E-A49E-4496AA66CB57}" dt="2020-07-09T22:38:37.247" v="4062" actId="20577"/>
          <ac:spMkLst>
            <pc:docMk/>
            <pc:sldMk cId="2925190648" sldId="275"/>
            <ac:spMk id="3" creationId="{7048D342-34BE-4FA7-9E3C-7848CF4AE4B5}"/>
          </ac:spMkLst>
        </pc:spChg>
      </pc:sldChg>
    </pc:docChg>
  </pc:docChgLst>
  <pc:docChgLst>
    <pc:chgData name="Daniel Kaschak" userId="606507e61f988797" providerId="Windows Live" clId="Web-{058CDED6-7B5C-4A32-A237-4689B5C5F5E7}"/>
    <pc:docChg chg="modSld">
      <pc:chgData name="Daniel Kaschak" userId="606507e61f988797" providerId="Windows Live" clId="Web-{058CDED6-7B5C-4A32-A237-4689B5C5F5E7}" dt="2020-07-04T16:23:14.090" v="189" actId="20577"/>
      <pc:docMkLst>
        <pc:docMk/>
      </pc:docMkLst>
      <pc:sldChg chg="modSp">
        <pc:chgData name="Daniel Kaschak" userId="606507e61f988797" providerId="Windows Live" clId="Web-{058CDED6-7B5C-4A32-A237-4689B5C5F5E7}" dt="2020-07-04T16:23:12.433" v="188" actId="20577"/>
        <pc:sldMkLst>
          <pc:docMk/>
          <pc:sldMk cId="2215894925" sldId="261"/>
        </pc:sldMkLst>
        <pc:spChg chg="mod">
          <ac:chgData name="Daniel Kaschak" userId="606507e61f988797" providerId="Windows Live" clId="Web-{058CDED6-7B5C-4A32-A237-4689B5C5F5E7}" dt="2020-07-04T16:23:12.433" v="188" actId="20577"/>
          <ac:spMkLst>
            <pc:docMk/>
            <pc:sldMk cId="2215894925" sldId="261"/>
            <ac:spMk id="3" creationId="{DB3308A1-B9F5-412A-8B22-82193C9C8B4B}"/>
          </ac:spMkLst>
        </pc:spChg>
      </pc:sldChg>
    </pc:docChg>
  </pc:docChgLst>
  <pc:docChgLst>
    <pc:chgData name="Daniel Kaschak" userId="606507e61f988797" providerId="Windows Live" clId="Web-{77D9E245-8B62-4755-98B2-80BEBFF7179B}"/>
    <pc:docChg chg="modSld">
      <pc:chgData name="Daniel Kaschak" userId="606507e61f988797" providerId="Windows Live" clId="Web-{77D9E245-8B62-4755-98B2-80BEBFF7179B}" dt="2020-07-08T02:03:50.411" v="2264"/>
      <pc:docMkLst>
        <pc:docMk/>
      </pc:docMkLst>
      <pc:sldChg chg="modNotes">
        <pc:chgData name="Daniel Kaschak" userId="606507e61f988797" providerId="Windows Live" clId="Web-{77D9E245-8B62-4755-98B2-80BEBFF7179B}" dt="2020-07-08T02:03:50.411" v="2264"/>
        <pc:sldMkLst>
          <pc:docMk/>
          <pc:sldMk cId="4135151317" sldId="260"/>
        </pc:sldMkLst>
      </pc:sldChg>
      <pc:sldChg chg="modNotes">
        <pc:chgData name="Daniel Kaschak" userId="606507e61f988797" providerId="Windows Live" clId="Web-{77D9E245-8B62-4755-98B2-80BEBFF7179B}" dt="2020-07-08T02:03:00.550" v="2229"/>
        <pc:sldMkLst>
          <pc:docMk/>
          <pc:sldMk cId="2215894925" sldId="261"/>
        </pc:sldMkLst>
      </pc:sldChg>
      <pc:sldChg chg="addSp modSp">
        <pc:chgData name="Daniel Kaschak" userId="606507e61f988797" providerId="Windows Live" clId="Web-{77D9E245-8B62-4755-98B2-80BEBFF7179B}" dt="2020-07-08T01:40:57.002" v="2078"/>
        <pc:sldMkLst>
          <pc:docMk/>
          <pc:sldMk cId="3787676937" sldId="272"/>
        </pc:sldMkLst>
        <pc:spChg chg="mod">
          <ac:chgData name="Daniel Kaschak" userId="606507e61f988797" providerId="Windows Live" clId="Web-{77D9E245-8B62-4755-98B2-80BEBFF7179B}" dt="2020-07-08T01:39:04.497" v="2068" actId="20577"/>
          <ac:spMkLst>
            <pc:docMk/>
            <pc:sldMk cId="3787676937" sldId="272"/>
            <ac:spMk id="3" creationId="{4AF4BCA3-2958-478B-90A4-0947DCC28408}"/>
          </ac:spMkLst>
        </pc:spChg>
        <pc:picChg chg="add mod">
          <ac:chgData name="Daniel Kaschak" userId="606507e61f988797" providerId="Windows Live" clId="Web-{77D9E245-8B62-4755-98B2-80BEBFF7179B}" dt="2020-07-08T01:40:57.002" v="2078"/>
          <ac:picMkLst>
            <pc:docMk/>
            <pc:sldMk cId="3787676937" sldId="272"/>
            <ac:picMk id="4" creationId="{22EBBE3D-F949-4F89-91CC-C61E8B67FEA2}"/>
          </ac:picMkLst>
        </pc:picChg>
      </pc:sldChg>
    </pc:docChg>
  </pc:docChgLst>
  <pc:docChgLst>
    <pc:chgData name="Daniel Kaschak" userId="606507e61f988797" providerId="LiveId" clId="{CFD02040-E0B6-46E2-A292-6937D90FAFD5}"/>
    <pc:docChg chg="undo redo custSel mod modSld sldOrd">
      <pc:chgData name="Daniel Kaschak" userId="606507e61f988797" providerId="LiveId" clId="{CFD02040-E0B6-46E2-A292-6937D90FAFD5}" dt="2020-07-21T16:49:12.832" v="16296" actId="20577"/>
      <pc:docMkLst>
        <pc:docMk/>
      </pc:docMkLst>
      <pc:sldChg chg="modSp mod ord modNotesTx">
        <pc:chgData name="Daniel Kaschak" userId="606507e61f988797" providerId="LiveId" clId="{CFD02040-E0B6-46E2-A292-6937D90FAFD5}" dt="2020-07-21T16:33:01.924" v="16286"/>
        <pc:sldMkLst>
          <pc:docMk/>
          <pc:sldMk cId="2128536031" sldId="257"/>
        </pc:sldMkLst>
        <pc:spChg chg="mod">
          <ac:chgData name="Daniel Kaschak" userId="606507e61f988797" providerId="LiveId" clId="{CFD02040-E0B6-46E2-A292-6937D90FAFD5}" dt="2020-07-15T19:46:59.570" v="2428" actId="33524"/>
          <ac:spMkLst>
            <pc:docMk/>
            <pc:sldMk cId="2128536031" sldId="257"/>
            <ac:spMk id="14" creationId="{00000000-0000-0000-0000-000000000000}"/>
          </ac:spMkLst>
        </pc:spChg>
      </pc:sldChg>
      <pc:sldChg chg="modNotesTx">
        <pc:chgData name="Daniel Kaschak" userId="606507e61f988797" providerId="LiveId" clId="{CFD02040-E0B6-46E2-A292-6937D90FAFD5}" dt="2020-07-20T23:00:40.158" v="9852" actId="33524"/>
        <pc:sldMkLst>
          <pc:docMk/>
          <pc:sldMk cId="4135151317" sldId="260"/>
        </pc:sldMkLst>
      </pc:sldChg>
      <pc:sldChg chg="modNotesTx">
        <pc:chgData name="Daniel Kaschak" userId="606507e61f988797" providerId="LiveId" clId="{CFD02040-E0B6-46E2-A292-6937D90FAFD5}" dt="2020-07-20T22:25:40.745" v="7644" actId="20577"/>
        <pc:sldMkLst>
          <pc:docMk/>
          <pc:sldMk cId="2215894925" sldId="261"/>
        </pc:sldMkLst>
      </pc:sldChg>
      <pc:sldChg chg="addSp delSp modSp mod modNotesTx">
        <pc:chgData name="Daniel Kaschak" userId="606507e61f988797" providerId="LiveId" clId="{CFD02040-E0B6-46E2-A292-6937D90FAFD5}" dt="2020-07-21T16:45:23.923" v="16295" actId="478"/>
        <pc:sldMkLst>
          <pc:docMk/>
          <pc:sldMk cId="223730991" sldId="268"/>
        </pc:sldMkLst>
        <pc:spChg chg="mod">
          <ac:chgData name="Daniel Kaschak" userId="606507e61f988797" providerId="LiveId" clId="{CFD02040-E0B6-46E2-A292-6937D90FAFD5}" dt="2020-07-16T00:50:11.579" v="6551" actId="20577"/>
          <ac:spMkLst>
            <pc:docMk/>
            <pc:sldMk cId="223730991" sldId="268"/>
            <ac:spMk id="3" creationId="{E109ED1E-9743-42B2-AC6B-CE4960DF4883}"/>
          </ac:spMkLst>
        </pc:spChg>
        <pc:picChg chg="add del mod modCrop">
          <ac:chgData name="Daniel Kaschak" userId="606507e61f988797" providerId="LiveId" clId="{CFD02040-E0B6-46E2-A292-6937D90FAFD5}" dt="2020-07-21T16:45:23.923" v="16295" actId="478"/>
          <ac:picMkLst>
            <pc:docMk/>
            <pc:sldMk cId="223730991" sldId="268"/>
            <ac:picMk id="6" creationId="{0AB090F7-C996-49D1-99FA-A1815D0150E3}"/>
          </ac:picMkLst>
        </pc:picChg>
      </pc:sldChg>
      <pc:sldChg chg="modSp mod modNotesTx">
        <pc:chgData name="Daniel Kaschak" userId="606507e61f988797" providerId="LiveId" clId="{CFD02040-E0B6-46E2-A292-6937D90FAFD5}" dt="2020-07-20T22:31:39.482" v="8818" actId="20577"/>
        <pc:sldMkLst>
          <pc:docMk/>
          <pc:sldMk cId="3787676937" sldId="272"/>
        </pc:sldMkLst>
        <pc:spChg chg="mod">
          <ac:chgData name="Daniel Kaschak" userId="606507e61f988797" providerId="LiveId" clId="{CFD02040-E0B6-46E2-A292-6937D90FAFD5}" dt="2020-07-20T22:26:00.451" v="7646" actId="33524"/>
          <ac:spMkLst>
            <pc:docMk/>
            <pc:sldMk cId="3787676937" sldId="272"/>
            <ac:spMk id="3" creationId="{4AF4BCA3-2958-478B-90A4-0947DCC28408}"/>
          </ac:spMkLst>
        </pc:spChg>
      </pc:sldChg>
      <pc:sldChg chg="modSp mod modNotesTx">
        <pc:chgData name="Daniel Kaschak" userId="606507e61f988797" providerId="LiveId" clId="{CFD02040-E0B6-46E2-A292-6937D90FAFD5}" dt="2020-07-21T16:27:37.769" v="15853" actId="20577"/>
        <pc:sldMkLst>
          <pc:docMk/>
          <pc:sldMk cId="2460489846" sldId="273"/>
        </pc:sldMkLst>
        <pc:spChg chg="mod">
          <ac:chgData name="Daniel Kaschak" userId="606507e61f988797" providerId="LiveId" clId="{CFD02040-E0B6-46E2-A292-6937D90FAFD5}" dt="2020-07-13T20:48:36.189" v="5" actId="313"/>
          <ac:spMkLst>
            <pc:docMk/>
            <pc:sldMk cId="2460489846" sldId="273"/>
            <ac:spMk id="3" creationId="{A732D1A6-653B-4089-AE2C-5239CBC52C5B}"/>
          </ac:spMkLst>
        </pc:spChg>
        <pc:spChg chg="mod">
          <ac:chgData name="Daniel Kaschak" userId="606507e61f988797" providerId="LiveId" clId="{CFD02040-E0B6-46E2-A292-6937D90FAFD5}" dt="2020-07-16T00:51:19.566" v="6553" actId="255"/>
          <ac:spMkLst>
            <pc:docMk/>
            <pc:sldMk cId="2460489846" sldId="273"/>
            <ac:spMk id="4" creationId="{48B2C0C2-4C89-4D0F-8364-AB727DA7B731}"/>
          </ac:spMkLst>
        </pc:spChg>
        <pc:spChg chg="mod">
          <ac:chgData name="Daniel Kaschak" userId="606507e61f988797" providerId="LiveId" clId="{CFD02040-E0B6-46E2-A292-6937D90FAFD5}" dt="2020-07-16T00:51:41.093" v="6555" actId="255"/>
          <ac:spMkLst>
            <pc:docMk/>
            <pc:sldMk cId="2460489846" sldId="273"/>
            <ac:spMk id="7" creationId="{BFDF59E2-E106-4C76-89CB-56E4FCC85DF2}"/>
          </ac:spMkLst>
        </pc:spChg>
      </pc:sldChg>
      <pc:sldChg chg="modSp mod modNotesTx">
        <pc:chgData name="Daniel Kaschak" userId="606507e61f988797" providerId="LiveId" clId="{CFD02040-E0B6-46E2-A292-6937D90FAFD5}" dt="2020-07-21T16:31:01.831" v="16284" actId="20577"/>
        <pc:sldMkLst>
          <pc:docMk/>
          <pc:sldMk cId="2925190648" sldId="275"/>
        </pc:sldMkLst>
        <pc:spChg chg="mod">
          <ac:chgData name="Daniel Kaschak" userId="606507e61f988797" providerId="LiveId" clId="{CFD02040-E0B6-46E2-A292-6937D90FAFD5}" dt="2020-07-13T21:11:03.320" v="393" actId="20577"/>
          <ac:spMkLst>
            <pc:docMk/>
            <pc:sldMk cId="2925190648" sldId="275"/>
            <ac:spMk id="3" creationId="{7048D342-34BE-4FA7-9E3C-7848CF4AE4B5}"/>
          </ac:spMkLst>
        </pc:spChg>
      </pc:sldChg>
      <pc:sldChg chg="modSp mod modNotesTx">
        <pc:chgData name="Daniel Kaschak" userId="606507e61f988797" providerId="LiveId" clId="{CFD02040-E0B6-46E2-A292-6937D90FAFD5}" dt="2020-07-21T15:54:50.467" v="13469" actId="20577"/>
        <pc:sldMkLst>
          <pc:docMk/>
          <pc:sldMk cId="800907461" sldId="276"/>
        </pc:sldMkLst>
        <pc:spChg chg="mod">
          <ac:chgData name="Daniel Kaschak" userId="606507e61f988797" providerId="LiveId" clId="{CFD02040-E0B6-46E2-A292-6937D90FAFD5}" dt="2020-07-13T22:19:07.383" v="2418" actId="20577"/>
          <ac:spMkLst>
            <pc:docMk/>
            <pc:sldMk cId="800907461" sldId="276"/>
            <ac:spMk id="3" creationId="{9434B17C-8CCC-45C2-AF2A-8C18BDD6DFF8}"/>
          </ac:spMkLst>
        </pc:spChg>
      </pc:sldChg>
      <pc:sldChg chg="addSp delSp modSp mod modClrScheme chgLayout modNotesTx">
        <pc:chgData name="Daniel Kaschak" userId="606507e61f988797" providerId="LiveId" clId="{CFD02040-E0B6-46E2-A292-6937D90FAFD5}" dt="2020-07-20T23:14:42.174" v="9856" actId="5793"/>
        <pc:sldMkLst>
          <pc:docMk/>
          <pc:sldMk cId="3119590373" sldId="278"/>
        </pc:sldMkLst>
        <pc:spChg chg="mod">
          <ac:chgData name="Daniel Kaschak" userId="606507e61f988797" providerId="LiveId" clId="{CFD02040-E0B6-46E2-A292-6937D90FAFD5}" dt="2020-07-15T20:39:18.945" v="4118" actId="26606"/>
          <ac:spMkLst>
            <pc:docMk/>
            <pc:sldMk cId="3119590373" sldId="278"/>
            <ac:spMk id="2" creationId="{F2F468DE-39CC-40A7-BA1B-C11A47DC37FF}"/>
          </ac:spMkLst>
        </pc:spChg>
        <pc:spChg chg="mod">
          <ac:chgData name="Daniel Kaschak" userId="606507e61f988797" providerId="LiveId" clId="{CFD02040-E0B6-46E2-A292-6937D90FAFD5}" dt="2020-07-15T20:39:51.071" v="4123" actId="255"/>
          <ac:spMkLst>
            <pc:docMk/>
            <pc:sldMk cId="3119590373" sldId="278"/>
            <ac:spMk id="3" creationId="{76E45302-DCB7-4072-B4A5-785027589332}"/>
          </ac:spMkLst>
        </pc:spChg>
        <pc:picChg chg="add del mod">
          <ac:chgData name="Daniel Kaschak" userId="606507e61f988797" providerId="LiveId" clId="{CFD02040-E0B6-46E2-A292-6937D90FAFD5}" dt="2020-07-15T20:35:36.179" v="4113" actId="478"/>
          <ac:picMkLst>
            <pc:docMk/>
            <pc:sldMk cId="3119590373" sldId="278"/>
            <ac:picMk id="5" creationId="{F2589167-0D79-4778-B0C7-DB659A581347}"/>
          </ac:picMkLst>
        </pc:picChg>
        <pc:picChg chg="add mod">
          <ac:chgData name="Daniel Kaschak" userId="606507e61f988797" providerId="LiveId" clId="{CFD02040-E0B6-46E2-A292-6937D90FAFD5}" dt="2020-07-15T20:43:25.234" v="4141" actId="14100"/>
          <ac:picMkLst>
            <pc:docMk/>
            <pc:sldMk cId="3119590373" sldId="278"/>
            <ac:picMk id="7" creationId="{7F6C66D3-C86E-4FBA-B46A-FCC0F8A57FBD}"/>
          </ac:picMkLst>
        </pc:picChg>
        <pc:picChg chg="add mod">
          <ac:chgData name="Daniel Kaschak" userId="606507e61f988797" providerId="LiveId" clId="{CFD02040-E0B6-46E2-A292-6937D90FAFD5}" dt="2020-07-15T20:43:18.089" v="4139" actId="1076"/>
          <ac:picMkLst>
            <pc:docMk/>
            <pc:sldMk cId="3119590373" sldId="278"/>
            <ac:picMk id="9" creationId="{5B034EF3-2397-46BB-BF44-555CE6FF7B48}"/>
          </ac:picMkLst>
        </pc:picChg>
      </pc:sldChg>
      <pc:sldChg chg="modSp mod modNotesTx">
        <pc:chgData name="Daniel Kaschak" userId="606507e61f988797" providerId="LiveId" clId="{CFD02040-E0B6-46E2-A292-6937D90FAFD5}" dt="2020-07-21T15:48:13.051" v="11732" actId="20577"/>
        <pc:sldMkLst>
          <pc:docMk/>
          <pc:sldMk cId="1225117585" sldId="279"/>
        </pc:sldMkLst>
        <pc:spChg chg="mod">
          <ac:chgData name="Daniel Kaschak" userId="606507e61f988797" providerId="LiveId" clId="{CFD02040-E0B6-46E2-A292-6937D90FAFD5}" dt="2020-07-21T15:25:44.726" v="9859" actId="255"/>
          <ac:spMkLst>
            <pc:docMk/>
            <pc:sldMk cId="1225117585" sldId="279"/>
            <ac:spMk id="3" creationId="{7AB839B7-5DC0-4556-A5B2-F0D8E81BBD72}"/>
          </ac:spMkLst>
        </pc:spChg>
      </pc:sldChg>
      <pc:sldChg chg="addSp delSp modSp mod">
        <pc:chgData name="Daniel Kaschak" userId="606507e61f988797" providerId="LiveId" clId="{CFD02040-E0B6-46E2-A292-6937D90FAFD5}" dt="2020-07-21T16:49:12.832" v="16296" actId="20577"/>
        <pc:sldMkLst>
          <pc:docMk/>
          <pc:sldMk cId="1200144068" sldId="281"/>
        </pc:sldMkLst>
        <pc:spChg chg="mod">
          <ac:chgData name="Daniel Kaschak" userId="606507e61f988797" providerId="LiveId" clId="{CFD02040-E0B6-46E2-A292-6937D90FAFD5}" dt="2020-07-21T16:49:12.832" v="16296" actId="20577"/>
          <ac:spMkLst>
            <pc:docMk/>
            <pc:sldMk cId="1200144068" sldId="281"/>
            <ac:spMk id="3" creationId="{AADF216C-F6F7-4B00-A74C-25657E2D30C5}"/>
          </ac:spMkLst>
        </pc:spChg>
        <pc:spChg chg="add del mod">
          <ac:chgData name="Daniel Kaschak" userId="606507e61f988797" providerId="LiveId" clId="{CFD02040-E0B6-46E2-A292-6937D90FAFD5}" dt="2020-07-16T00:16:41.995" v="5681"/>
          <ac:spMkLst>
            <pc:docMk/>
            <pc:sldMk cId="1200144068" sldId="281"/>
            <ac:spMk id="4" creationId="{7FB93473-41FE-451B-B09A-3855977FD0AA}"/>
          </ac:spMkLst>
        </pc:spChg>
        <pc:spChg chg="add del mod">
          <ac:chgData name="Daniel Kaschak" userId="606507e61f988797" providerId="LiveId" clId="{CFD02040-E0B6-46E2-A292-6937D90FAFD5}" dt="2020-07-16T00:17:20.563" v="5685"/>
          <ac:spMkLst>
            <pc:docMk/>
            <pc:sldMk cId="1200144068" sldId="281"/>
            <ac:spMk id="5" creationId="{31B61967-5DDA-46A9-A654-F54B32C88FFD}"/>
          </ac:spMkLst>
        </pc:spChg>
        <pc:spChg chg="add del">
          <ac:chgData name="Daniel Kaschak" userId="606507e61f988797" providerId="LiveId" clId="{CFD02040-E0B6-46E2-A292-6937D90FAFD5}" dt="2020-07-16T00:22:51.267" v="5693"/>
          <ac:spMkLst>
            <pc:docMk/>
            <pc:sldMk cId="1200144068" sldId="281"/>
            <ac:spMk id="6" creationId="{2AEE1B43-27B4-4395-858B-015BBF466B3F}"/>
          </ac:spMkLst>
        </pc:spChg>
        <pc:spChg chg="add del">
          <ac:chgData name="Daniel Kaschak" userId="606507e61f988797" providerId="LiveId" clId="{CFD02040-E0B6-46E2-A292-6937D90FAFD5}" dt="2020-07-16T00:24:07.228" v="5699"/>
          <ac:spMkLst>
            <pc:docMk/>
            <pc:sldMk cId="1200144068" sldId="281"/>
            <ac:spMk id="7" creationId="{A0A584F6-08D1-41AC-90C1-7ECD10803DE8}"/>
          </ac:spMkLst>
        </pc:spChg>
        <pc:spChg chg="add del">
          <ac:chgData name="Daniel Kaschak" userId="606507e61f988797" providerId="LiveId" clId="{CFD02040-E0B6-46E2-A292-6937D90FAFD5}" dt="2020-07-16T00:32:41.376" v="5713"/>
          <ac:spMkLst>
            <pc:docMk/>
            <pc:sldMk cId="1200144068" sldId="281"/>
            <ac:spMk id="8" creationId="{779BE2D8-2232-4421-B2E7-B5BAA98C54AB}"/>
          </ac:spMkLst>
        </pc:spChg>
        <pc:picChg chg="add del mod">
          <ac:chgData name="Daniel Kaschak" userId="606507e61f988797" providerId="LiveId" clId="{CFD02040-E0B6-46E2-A292-6937D90FAFD5}" dt="2020-07-16T00:16:41.995" v="5681"/>
          <ac:picMkLst>
            <pc:docMk/>
            <pc:sldMk cId="1200144068" sldId="281"/>
            <ac:picMk id="1026" creationId="{C091EE0B-267B-4654-9D8B-C70C7613CF77}"/>
          </ac:picMkLst>
        </pc:picChg>
        <pc:picChg chg="add del mod">
          <ac:chgData name="Daniel Kaschak" userId="606507e61f988797" providerId="LiveId" clId="{CFD02040-E0B6-46E2-A292-6937D90FAFD5}" dt="2020-07-16T00:17:20.563" v="5685"/>
          <ac:picMkLst>
            <pc:docMk/>
            <pc:sldMk cId="1200144068" sldId="281"/>
            <ac:picMk id="1028" creationId="{C209B059-D85E-4306-8276-DB680C53C740}"/>
          </ac:picMkLst>
        </pc:picChg>
        <pc:picChg chg="add del">
          <ac:chgData name="Daniel Kaschak" userId="606507e61f988797" providerId="LiveId" clId="{CFD02040-E0B6-46E2-A292-6937D90FAFD5}" dt="2020-07-16T00:22:51.267" v="5693"/>
          <ac:picMkLst>
            <pc:docMk/>
            <pc:sldMk cId="1200144068" sldId="281"/>
            <ac:picMk id="1030" creationId="{A3DEBB1C-CC97-4E8F-BFAD-402534247B0F}"/>
          </ac:picMkLst>
        </pc:picChg>
        <pc:picChg chg="add del">
          <ac:chgData name="Daniel Kaschak" userId="606507e61f988797" providerId="LiveId" clId="{CFD02040-E0B6-46E2-A292-6937D90FAFD5}" dt="2020-07-16T00:24:07.228" v="5699"/>
          <ac:picMkLst>
            <pc:docMk/>
            <pc:sldMk cId="1200144068" sldId="281"/>
            <ac:picMk id="1032" creationId="{32B1E884-C54A-4DA5-8109-BBED8F61AA19}"/>
          </ac:picMkLst>
        </pc:picChg>
        <pc:picChg chg="add del">
          <ac:chgData name="Daniel Kaschak" userId="606507e61f988797" providerId="LiveId" clId="{CFD02040-E0B6-46E2-A292-6937D90FAFD5}" dt="2020-07-16T00:32:41.376" v="5713"/>
          <ac:picMkLst>
            <pc:docMk/>
            <pc:sldMk cId="1200144068" sldId="281"/>
            <ac:picMk id="1034" creationId="{DF029930-A6C0-4547-A20B-CAA97B445F2F}"/>
          </ac:picMkLst>
        </pc:picChg>
      </pc:sldChg>
      <pc:sldChg chg="modSp mod">
        <pc:chgData name="Daniel Kaschak" userId="606507e61f988797" providerId="LiveId" clId="{CFD02040-E0B6-46E2-A292-6937D90FAFD5}" dt="2020-07-21T16:18:09.370" v="15551" actId="20577"/>
        <pc:sldMkLst>
          <pc:docMk/>
          <pc:sldMk cId="899037952" sldId="283"/>
        </pc:sldMkLst>
        <pc:spChg chg="mod">
          <ac:chgData name="Daniel Kaschak" userId="606507e61f988797" providerId="LiveId" clId="{CFD02040-E0B6-46E2-A292-6937D90FAFD5}" dt="2020-07-21T16:18:09.370" v="15551" actId="20577"/>
          <ac:spMkLst>
            <pc:docMk/>
            <pc:sldMk cId="899037952" sldId="283"/>
            <ac:spMk id="3" creationId="{6DEC9DA0-74CD-405E-87E0-DFEECBE5F586}"/>
          </ac:spMkLst>
        </pc:spChg>
      </pc:sldChg>
    </pc:docChg>
  </pc:docChgLst>
  <pc:docChgLst>
    <pc:chgData name="Daniel Kaschak" userId="606507e61f988797" providerId="Windows Live" clId="Web-{E5133B83-E04F-4A1C-B140-9D33057BD59C}"/>
    <pc:docChg chg="modSld">
      <pc:chgData name="Daniel Kaschak" userId="606507e61f988797" providerId="Windows Live" clId="Web-{E5133B83-E04F-4A1C-B140-9D33057BD59C}" dt="2020-07-02T21:20:43.346" v="2936" actId="1076"/>
      <pc:docMkLst>
        <pc:docMk/>
      </pc:docMkLst>
      <pc:sldChg chg="modSp">
        <pc:chgData name="Daniel Kaschak" userId="606507e61f988797" providerId="Windows Live" clId="Web-{E5133B83-E04F-4A1C-B140-9D33057BD59C}" dt="2020-07-02T18:56:20.099" v="395" actId="20577"/>
        <pc:sldMkLst>
          <pc:docMk/>
          <pc:sldMk cId="2128536031" sldId="257"/>
        </pc:sldMkLst>
        <pc:spChg chg="mod">
          <ac:chgData name="Daniel Kaschak" userId="606507e61f988797" providerId="Windows Live" clId="Web-{E5133B83-E04F-4A1C-B140-9D33057BD59C}" dt="2020-07-02T18:56:20.099" v="395" actId="20577"/>
          <ac:spMkLst>
            <pc:docMk/>
            <pc:sldMk cId="2128536031" sldId="257"/>
            <ac:spMk id="14" creationId="{00000000-0000-0000-0000-000000000000}"/>
          </ac:spMkLst>
        </pc:spChg>
      </pc:sldChg>
      <pc:sldChg chg="addSp delSp modSp modNotes">
        <pc:chgData name="Daniel Kaschak" userId="606507e61f988797" providerId="Windows Live" clId="Web-{E5133B83-E04F-4A1C-B140-9D33057BD59C}" dt="2020-07-02T21:20:43.346" v="2936" actId="1076"/>
        <pc:sldMkLst>
          <pc:docMk/>
          <pc:sldMk cId="4135151317" sldId="260"/>
        </pc:sldMkLst>
        <pc:spChg chg="mod">
          <ac:chgData name="Daniel Kaschak" userId="606507e61f988797" providerId="Windows Live" clId="Web-{E5133B83-E04F-4A1C-B140-9D33057BD59C}" dt="2020-07-02T21:20:23.174" v="2930" actId="20577"/>
          <ac:spMkLst>
            <pc:docMk/>
            <pc:sldMk cId="4135151317" sldId="260"/>
            <ac:spMk id="4" creationId="{00000000-0000-0000-0000-000000000000}"/>
          </ac:spMkLst>
        </pc:spChg>
        <pc:spChg chg="del mod">
          <ac:chgData name="Daniel Kaschak" userId="606507e61f988797" providerId="Windows Live" clId="Web-{E5133B83-E04F-4A1C-B140-9D33057BD59C}" dt="2020-07-02T21:20:40.065" v="2935"/>
          <ac:spMkLst>
            <pc:docMk/>
            <pc:sldMk cId="4135151317" sldId="260"/>
            <ac:spMk id="6" creationId="{00000000-0000-0000-0000-000000000000}"/>
          </ac:spMkLst>
        </pc:spChg>
        <pc:picChg chg="add mod">
          <ac:chgData name="Daniel Kaschak" userId="606507e61f988797" providerId="Windows Live" clId="Web-{E5133B83-E04F-4A1C-B140-9D33057BD59C}" dt="2020-07-02T21:20:43.346" v="2936" actId="1076"/>
          <ac:picMkLst>
            <pc:docMk/>
            <pc:sldMk cId="4135151317" sldId="260"/>
            <ac:picMk id="3" creationId="{32D2B281-63A4-4F59-BC87-17E8BA23F00F}"/>
          </ac:picMkLst>
        </pc:picChg>
      </pc:sldChg>
      <pc:sldChg chg="addSp modSp">
        <pc:chgData name="Daniel Kaschak" userId="606507e61f988797" providerId="Windows Live" clId="Web-{E5133B83-E04F-4A1C-B140-9D33057BD59C}" dt="2020-07-02T20:43:17.979" v="2726" actId="20577"/>
        <pc:sldMkLst>
          <pc:docMk/>
          <pc:sldMk cId="2215894925" sldId="261"/>
        </pc:sldMkLst>
        <pc:spChg chg="add mod">
          <ac:chgData name="Daniel Kaschak" userId="606507e61f988797" providerId="Windows Live" clId="Web-{E5133B83-E04F-4A1C-B140-9D33057BD59C}" dt="2020-07-02T20:43:17.979" v="2726" actId="20577"/>
          <ac:spMkLst>
            <pc:docMk/>
            <pc:sldMk cId="2215894925" sldId="261"/>
            <ac:spMk id="3" creationId="{DB3308A1-B9F5-412A-8B22-82193C9C8B4B}"/>
          </ac:spMkLst>
        </pc:spChg>
      </pc:sldChg>
      <pc:sldChg chg="addSp modSp">
        <pc:chgData name="Daniel Kaschak" userId="606507e61f988797" providerId="Windows Live" clId="Web-{E5133B83-E04F-4A1C-B140-9D33057BD59C}" dt="2020-07-02T19:14:09.589" v="697" actId="20577"/>
        <pc:sldMkLst>
          <pc:docMk/>
          <pc:sldMk cId="223730991" sldId="268"/>
        </pc:sldMkLst>
        <pc:spChg chg="add mod">
          <ac:chgData name="Daniel Kaschak" userId="606507e61f988797" providerId="Windows Live" clId="Web-{E5133B83-E04F-4A1C-B140-9D33057BD59C}" dt="2020-07-02T19:14:09.589" v="697" actId="20577"/>
          <ac:spMkLst>
            <pc:docMk/>
            <pc:sldMk cId="223730991" sldId="268"/>
            <ac:spMk id="3" creationId="{E109ED1E-9743-42B2-AC6B-CE4960DF4883}"/>
          </ac:spMkLst>
        </pc:spChg>
        <pc:spChg chg="mod">
          <ac:chgData name="Daniel Kaschak" userId="606507e61f988797" providerId="Windows Live" clId="Web-{E5133B83-E04F-4A1C-B140-9D33057BD59C}" dt="2020-07-02T19:00:42.186" v="405" actId="20577"/>
          <ac:spMkLst>
            <pc:docMk/>
            <pc:sldMk cId="223730991" sldId="268"/>
            <ac:spMk id="5" creationId="{00000000-0000-0000-0000-000000000000}"/>
          </ac:spMkLst>
        </pc:spChg>
      </pc:sldChg>
    </pc:docChg>
  </pc:docChgLst>
  <pc:docChgLst>
    <pc:chgData name="Guest User" providerId="Windows Live" clId="Web-{97D77D60-C718-420B-8A81-D2EE24FC093A}"/>
    <pc:docChg chg="modSld">
      <pc:chgData name="Guest User" userId="" providerId="Windows Live" clId="Web-{97D77D60-C718-420B-8A81-D2EE24FC093A}" dt="2020-07-20T02:30:44.968" v="1166"/>
      <pc:docMkLst>
        <pc:docMk/>
      </pc:docMkLst>
      <pc:sldChg chg="modSp modNotes">
        <pc:chgData name="Guest User" userId="" providerId="Windows Live" clId="Web-{97D77D60-C718-420B-8A81-D2EE24FC093A}" dt="2020-07-20T01:33:49.247" v="786" actId="20577"/>
        <pc:sldMkLst>
          <pc:docMk/>
          <pc:sldMk cId="2128536031" sldId="257"/>
        </pc:sldMkLst>
        <pc:spChg chg="mod">
          <ac:chgData name="Guest User" userId="" providerId="Windows Live" clId="Web-{97D77D60-C718-420B-8A81-D2EE24FC093A}" dt="2020-07-20T01:33:49.247" v="786" actId="20577"/>
          <ac:spMkLst>
            <pc:docMk/>
            <pc:sldMk cId="2128536031" sldId="257"/>
            <ac:spMk id="14" creationId="{00000000-0000-0000-0000-000000000000}"/>
          </ac:spMkLst>
        </pc:spChg>
      </pc:sldChg>
      <pc:sldChg chg="modNotes">
        <pc:chgData name="Guest User" userId="" providerId="Windows Live" clId="Web-{97D77D60-C718-420B-8A81-D2EE24FC093A}" dt="2020-07-20T01:14:38.460" v="482"/>
        <pc:sldMkLst>
          <pc:docMk/>
          <pc:sldMk cId="3847750985" sldId="258"/>
        </pc:sldMkLst>
      </pc:sldChg>
      <pc:sldChg chg="modNotes">
        <pc:chgData name="Guest User" userId="" providerId="Windows Live" clId="Web-{97D77D60-C718-420B-8A81-D2EE24FC093A}" dt="2020-07-20T01:17:32.765" v="536"/>
        <pc:sldMkLst>
          <pc:docMk/>
          <pc:sldMk cId="223730991" sldId="268"/>
        </pc:sldMkLst>
      </pc:sldChg>
      <pc:sldChg chg="modNotes">
        <pc:chgData name="Guest User" userId="" providerId="Windows Live" clId="Web-{97D77D60-C718-420B-8A81-D2EE24FC093A}" dt="2020-07-20T01:36:03.379" v="804"/>
        <pc:sldMkLst>
          <pc:docMk/>
          <pc:sldMk cId="3787676937" sldId="272"/>
        </pc:sldMkLst>
      </pc:sldChg>
      <pc:sldChg chg="modNotes">
        <pc:chgData name="Guest User" userId="" providerId="Windows Live" clId="Web-{97D77D60-C718-420B-8A81-D2EE24FC093A}" dt="2020-07-20T01:45:52.749" v="952"/>
        <pc:sldMkLst>
          <pc:docMk/>
          <pc:sldMk cId="2460489846" sldId="273"/>
        </pc:sldMkLst>
      </pc:sldChg>
      <pc:sldChg chg="modNotes">
        <pc:chgData name="Guest User" userId="" providerId="Windows Live" clId="Web-{97D77D60-C718-420B-8A81-D2EE24FC093A}" dt="2020-07-20T02:05:18.491" v="964"/>
        <pc:sldMkLst>
          <pc:docMk/>
          <pc:sldMk cId="2925190648" sldId="275"/>
        </pc:sldMkLst>
      </pc:sldChg>
      <pc:sldChg chg="modNotes">
        <pc:chgData name="Guest User" userId="" providerId="Windows Live" clId="Web-{97D77D60-C718-420B-8A81-D2EE24FC093A}" dt="2020-07-20T02:30:44.968" v="1166"/>
        <pc:sldMkLst>
          <pc:docMk/>
          <pc:sldMk cId="800907461" sldId="276"/>
        </pc:sldMkLst>
      </pc:sldChg>
      <pc:sldChg chg="modNotes">
        <pc:chgData name="Guest User" userId="" providerId="Windows Live" clId="Web-{97D77D60-C718-420B-8A81-D2EE24FC093A}" dt="2020-07-20T02:14:40.048" v="990"/>
        <pc:sldMkLst>
          <pc:docMk/>
          <pc:sldMk cId="3119590373" sldId="278"/>
        </pc:sldMkLst>
      </pc:sldChg>
      <pc:sldChg chg="modNotes">
        <pc:chgData name="Guest User" userId="" providerId="Windows Live" clId="Web-{97D77D60-C718-420B-8A81-D2EE24FC093A}" dt="2020-07-20T02:24:01.246" v="1165"/>
        <pc:sldMkLst>
          <pc:docMk/>
          <pc:sldMk cId="1225117585" sldId="279"/>
        </pc:sldMkLst>
      </pc:sldChg>
      <pc:sldChg chg="modSp">
        <pc:chgData name="Guest User" userId="" providerId="Windows Live" clId="Web-{97D77D60-C718-420B-8A81-D2EE24FC093A}" dt="2020-07-20T01:10:45.902" v="366" actId="20577"/>
        <pc:sldMkLst>
          <pc:docMk/>
          <pc:sldMk cId="1200144068" sldId="281"/>
        </pc:sldMkLst>
        <pc:spChg chg="mod">
          <ac:chgData name="Guest User" userId="" providerId="Windows Live" clId="Web-{97D77D60-C718-420B-8A81-D2EE24FC093A}" dt="2020-07-20T01:10:45.902" v="366" actId="20577"/>
          <ac:spMkLst>
            <pc:docMk/>
            <pc:sldMk cId="1200144068" sldId="281"/>
            <ac:spMk id="3" creationId="{AADF216C-F6F7-4B00-A74C-25657E2D30C5}"/>
          </ac:spMkLst>
        </pc:spChg>
      </pc:sldChg>
      <pc:sldChg chg="modSp">
        <pc:chgData name="Guest User" userId="" providerId="Windows Live" clId="Web-{97D77D60-C718-420B-8A81-D2EE24FC093A}" dt="2020-07-20T00:58:05.023" v="264" actId="20577"/>
        <pc:sldMkLst>
          <pc:docMk/>
          <pc:sldMk cId="899037952" sldId="283"/>
        </pc:sldMkLst>
        <pc:spChg chg="mod">
          <ac:chgData name="Guest User" userId="" providerId="Windows Live" clId="Web-{97D77D60-C718-420B-8A81-D2EE24FC093A}" dt="2020-07-20T00:58:05.023" v="264" actId="20577"/>
          <ac:spMkLst>
            <pc:docMk/>
            <pc:sldMk cId="899037952" sldId="283"/>
            <ac:spMk id="3" creationId="{6DEC9DA0-74CD-405E-87E0-DFEECBE5F58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7/28/2020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7/28/2020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F2A70B-78F2-4DCF-B53B-C990D2FAFB8A}" type="slidenum">
              <a:rPr lang="en-US" smtClean="0"/>
              <a:pPr/>
              <a:t>1</a:t>
            </a:fld>
            <a:endParaRPr lang="en-US"/>
          </a:p>
        </p:txBody>
      </p:sp>
    </p:spTree>
    <p:extLst>
      <p:ext uri="{BB962C8B-B14F-4D97-AF65-F5344CB8AC3E}">
        <p14:creationId xmlns="" xmlns:p14="http://schemas.microsoft.com/office/powerpoint/2010/main" val="4137817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latin typeface="Calibri"/>
                <a:cs typeface="Calibri"/>
              </a:rPr>
              <a:t>Corporate appearance policies limit the amount of diversity that can be introduced to a specific company. The ability for all people to represent themselves in the way they look or to be able to be included despite having some difference of appearance is important for a healthy work environment. </a:t>
            </a:r>
          </a:p>
          <a:p>
            <a:pPr marL="0" indent="0">
              <a:buFont typeface="Arial"/>
              <a:buNone/>
            </a:pPr>
            <a:r>
              <a:rPr lang="en-US" dirty="0">
                <a:latin typeface="Calibri"/>
                <a:cs typeface="Calibri"/>
              </a:rPr>
              <a:t>Religious individuals have been affected by these appearance policies because they limit the clothes that people can wear to show their identity and culture at work. Obese people are affected differently by strict appearance policies because they may be ostracized because of a health condition that might be out of their control.</a:t>
            </a:r>
          </a:p>
          <a:p>
            <a:pPr marL="0" indent="0">
              <a:buFont typeface="Arial"/>
              <a:buNone/>
            </a:pPr>
            <a:r>
              <a:rPr lang="en-US" dirty="0">
                <a:latin typeface="Calibri"/>
                <a:cs typeface="Calibri"/>
              </a:rPr>
              <a:t>Forcing people to fit into the dominant culture will lead to them feeling under-appreciated, unaccepted, or left out if they fail to do so or decide that they want to maintain their identity and self of individuality. </a:t>
            </a:r>
          </a:p>
          <a:p>
            <a:pPr marL="0" indent="0">
              <a:buFont typeface="Arial"/>
              <a:buNone/>
            </a:pPr>
            <a:r>
              <a:rPr lang="en-US" dirty="0">
                <a:latin typeface="Calibri"/>
                <a:cs typeface="Calibri"/>
              </a:rPr>
              <a:t>Giving employees of all different appearances the ability to advance in the company will show that organizations can accept their employees no matter what differences they have in order to create an inclusive and productive environment around them.</a:t>
            </a:r>
          </a:p>
        </p:txBody>
      </p:sp>
      <p:sp>
        <p:nvSpPr>
          <p:cNvPr id="4" name="Slide Number Placeholder 3"/>
          <p:cNvSpPr>
            <a:spLocks noGrp="1"/>
          </p:cNvSpPr>
          <p:nvPr>
            <p:ph type="sldNum" sz="quarter" idx="5"/>
          </p:nvPr>
        </p:nvSpPr>
        <p:spPr/>
        <p:txBody>
          <a:bodyPr/>
          <a:lstStyle/>
          <a:p>
            <a:fld id="{01F2A70B-78F2-4DCF-B53B-C990D2FAFB8A}" type="slidenum">
              <a:rPr lang="en-US"/>
              <a:pPr/>
              <a:t>13</a:t>
            </a:fld>
            <a:endParaRPr lang="en-US"/>
          </a:p>
        </p:txBody>
      </p:sp>
    </p:spTree>
    <p:extLst>
      <p:ext uri="{BB962C8B-B14F-4D97-AF65-F5344CB8AC3E}">
        <p14:creationId xmlns="" xmlns:p14="http://schemas.microsoft.com/office/powerpoint/2010/main" val="611124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t>Most height discrimination is subconscious bias, behind closed doors, behind your back, or in text / email / water-cooler jokes... and its all completely legal. But that is where it starts. </a:t>
            </a:r>
          </a:p>
          <a:p>
            <a:pPr marL="0" indent="0">
              <a:buFont typeface="Arial"/>
              <a:buNone/>
            </a:pPr>
            <a:r>
              <a:rPr lang="en-US" dirty="0"/>
              <a:t>The internet has become a great equalizer for shorter people and anyone else that may face some level of height discrimination or other discrimination based on appearance. The better software, laptops, smartphones, cell phone signals, and Wi-Fi strength get means less in-person business and reduced potential height discrimination.</a:t>
            </a:r>
          </a:p>
          <a:p>
            <a:pPr marL="0" indent="0">
              <a:buFont typeface="Arial"/>
              <a:buNone/>
            </a:pPr>
            <a:r>
              <a:rPr lang="en-US" dirty="0"/>
              <a:t>Very tall men 6'6" or taller and women over 6' can stand out among other employees and can become the targets of jokes or stereotypes as well. Height discrimination can even more significantly hurt much taller women since they may stand out more, and some men may be threatened by their stature.</a:t>
            </a:r>
            <a:endParaRPr lang="en-US" dirty="0">
              <a:latin typeface="Corbel"/>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pPr/>
              <a:t>15</a:t>
            </a:fld>
            <a:endParaRPr lang="en-US"/>
          </a:p>
        </p:txBody>
      </p:sp>
    </p:spTree>
    <p:extLst>
      <p:ext uri="{BB962C8B-B14F-4D97-AF65-F5344CB8AC3E}">
        <p14:creationId xmlns="" xmlns:p14="http://schemas.microsoft.com/office/powerpoint/2010/main" val="139843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latin typeface="Calibri"/>
                <a:cs typeface="Calibri"/>
              </a:rPr>
              <a:t>Height discrimination has played a significant role in the hiring/ promotion process over the past few years due to the stereotype that taller people will be more effective workers and leaders.</a:t>
            </a:r>
          </a:p>
          <a:p>
            <a:pPr marL="0" indent="0">
              <a:buFont typeface="Arial"/>
              <a:buNone/>
            </a:pPr>
            <a:r>
              <a:rPr lang="en-US" dirty="0">
                <a:latin typeface="Calibri"/>
                <a:cs typeface="Calibri"/>
              </a:rPr>
              <a:t>Legislation to protect individuals against heightism in the workplace would stop discrimination against people who are shorter in stature or dealing with medical conditions that affect the size of their body.</a:t>
            </a:r>
          </a:p>
          <a:p>
            <a:pPr marL="0" indent="0">
              <a:buFont typeface="Arial"/>
              <a:buNone/>
            </a:pPr>
            <a:r>
              <a:rPr lang="en-US" dirty="0">
                <a:latin typeface="Calibri"/>
                <a:cs typeface="Calibri"/>
              </a:rPr>
              <a:t>New laws would also encourage employers to act within their organizations to protect themselves against legal ramifications due to discrimination. This can be accomplished by implementing training and sensitivity programs for employees, including management. </a:t>
            </a:r>
          </a:p>
          <a:p>
            <a:pPr marL="0" indent="0">
              <a:buFont typeface="Arial"/>
              <a:buNone/>
            </a:pPr>
            <a:r>
              <a:rPr lang="en-US" dirty="0">
                <a:latin typeface="Calibri"/>
                <a:cs typeface="Calibri"/>
              </a:rPr>
              <a:t>Workplaces being shifted to remote status for many companies has caused workplace discrimination due to heightism to decrease in relation to the number of people affected throughout the past.</a:t>
            </a:r>
          </a:p>
          <a:p>
            <a:pPr marL="0" indent="0">
              <a:buFont typeface="Arial"/>
              <a:buNone/>
            </a:pPr>
            <a:r>
              <a:rPr lang="en-US" dirty="0">
                <a:latin typeface="Calibri"/>
                <a:cs typeface="Calibri"/>
              </a:rPr>
              <a:t>Diversity of appearance is key to affected heightism in the workplace because if more individuals look differently that one another, nobody will feel like the odd-person out in the group. The result of this shift would also create a more inclusive environment where people with health problems or other differences can feel comfortable interacting with coworkers on a daily basis.</a:t>
            </a:r>
          </a:p>
          <a:p>
            <a:pPr marL="0" indent="0">
              <a:buFont typeface="Arial"/>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pPr/>
              <a:t>16</a:t>
            </a:fld>
            <a:endParaRPr lang="en-US"/>
          </a:p>
        </p:txBody>
      </p:sp>
    </p:spTree>
    <p:extLst>
      <p:ext uri="{BB962C8B-B14F-4D97-AF65-F5344CB8AC3E}">
        <p14:creationId xmlns="" xmlns:p14="http://schemas.microsoft.com/office/powerpoint/2010/main" val="422835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pPr/>
              <a:t>20</a:t>
            </a:fld>
            <a:endParaRPr lang="en-US"/>
          </a:p>
        </p:txBody>
      </p:sp>
    </p:spTree>
    <p:extLst>
      <p:ext uri="{BB962C8B-B14F-4D97-AF65-F5344CB8AC3E}">
        <p14:creationId xmlns="" xmlns:p14="http://schemas.microsoft.com/office/powerpoint/2010/main" val="291629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pPr/>
              <a:t>3</a:t>
            </a:fld>
            <a:endParaRPr lang="en-US"/>
          </a:p>
        </p:txBody>
      </p:sp>
    </p:spTree>
    <p:extLst>
      <p:ext uri="{BB962C8B-B14F-4D97-AF65-F5344CB8AC3E}">
        <p14:creationId xmlns="" xmlns:p14="http://schemas.microsoft.com/office/powerpoint/2010/main" val="26871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latin typeface="Calibri"/>
                <a:cs typeface="Calibri"/>
              </a:rPr>
              <a:t>If more attention was brought to the diversity of company's employees there can possibly be new ways to allow these employees to express themselves. This </a:t>
            </a:r>
            <a:r>
              <a:rPr lang="en-US" dirty="0"/>
              <a:t>leads to more effective problem-solving, an increase in group/team chemistry and overall efficiency. </a:t>
            </a:r>
          </a:p>
          <a:p>
            <a:pPr marL="0" indent="0">
              <a:buFont typeface="Arial"/>
              <a:buNone/>
            </a:pPr>
            <a:r>
              <a:rPr lang="en-US" dirty="0"/>
              <a:t>Without diversity, equity and inclusion we limit our talent, resources and the business opportunities necessary to thrive in an increasingly competitive global marketplace.</a:t>
            </a:r>
          </a:p>
          <a:p>
            <a:pPr marL="0" indent="0">
              <a:buFont typeface="Arial"/>
              <a:buNone/>
            </a:pPr>
            <a:r>
              <a:rPr lang="en-US" dirty="0"/>
              <a:t>Legislation to put protections in place based on appearance will make the workplace more comfortable for all individuals, while organizational appearance policies will allow people to work for a company that is accepting to everyone's identity. </a:t>
            </a:r>
          </a:p>
          <a:p>
            <a:pPr marL="0" indent="0">
              <a:buFont typeface="Arial"/>
              <a:buNone/>
            </a:pPr>
            <a:r>
              <a:rPr lang="en-US" dirty="0"/>
              <a:t>Appearance advocacy groups cannot make changes to the way society operates by themselves and need individual businesses to push their message forward to create more diverse and inclusive places of employment.</a:t>
            </a:r>
          </a:p>
          <a:p>
            <a:pPr marL="171450" indent="-171450">
              <a:buFont typeface="Arial"/>
              <a:buChar char="•"/>
            </a:pPr>
            <a:endParaRPr lang="en-US" dirty="0">
              <a:latin typeface="Corbel"/>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pPr/>
              <a:t>4</a:t>
            </a:fld>
            <a:endParaRPr lang="en-US"/>
          </a:p>
        </p:txBody>
      </p:sp>
    </p:spTree>
    <p:extLst>
      <p:ext uri="{BB962C8B-B14F-4D97-AF65-F5344CB8AC3E}">
        <p14:creationId xmlns="" xmlns:p14="http://schemas.microsoft.com/office/powerpoint/2010/main" val="350933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pPr/>
              <a:t>5</a:t>
            </a:fld>
            <a:endParaRPr lang="en-US"/>
          </a:p>
        </p:txBody>
      </p:sp>
    </p:spTree>
    <p:extLst>
      <p:ext uri="{BB962C8B-B14F-4D97-AF65-F5344CB8AC3E}">
        <p14:creationId xmlns="" xmlns:p14="http://schemas.microsoft.com/office/powerpoint/2010/main" val="151021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latin typeface="Calibri"/>
                <a:cs typeface="Calibri"/>
              </a:rPr>
              <a:t>Obese people are often seen as not taking care of themselves because they look differently from the "social norm". This often affects woman much more prominently than it does men.</a:t>
            </a:r>
            <a:endParaRPr lang="en-US" dirty="0">
              <a:latin typeface="+mn-lt"/>
              <a:cs typeface="+mn-cs"/>
            </a:endParaRPr>
          </a:p>
          <a:p>
            <a:pPr marL="0" indent="0">
              <a:buFont typeface="Arial"/>
              <a:buNone/>
            </a:pPr>
            <a:r>
              <a:rPr lang="en-US" dirty="0">
                <a:latin typeface="Calibri"/>
                <a:cs typeface="Calibri"/>
              </a:rPr>
              <a:t>The reality is often that people who are over-weight may have health issues or other mental factors that lead them to being obese than just being too lazy to exercise or take care of themselves.</a:t>
            </a:r>
            <a:endParaRPr lang="en-US" dirty="0"/>
          </a:p>
          <a:p>
            <a:pPr marL="0" indent="0">
              <a:buFont typeface="Arial"/>
              <a:buNone/>
            </a:pPr>
            <a:r>
              <a:rPr lang="en-US" dirty="0">
                <a:latin typeface="Calibri"/>
                <a:cs typeface="Calibri"/>
              </a:rPr>
              <a:t>Attractive people are often given the benefit of the doubt regarding their level of skill and honesty in the workplace, even though there may be no information supporting those notions</a:t>
            </a:r>
          </a:p>
          <a:p>
            <a:r>
              <a:rPr lang="en-US" dirty="0">
                <a:latin typeface="Calibri"/>
                <a:cs typeface="Calibri"/>
              </a:rPr>
              <a:t>                 -Attractiveness has not been proven to have any influence on positive character attributes than "less-attractive people," yet attractive people earn around $230,000 more on average over the course of their lifetime.</a:t>
            </a:r>
            <a:endParaRPr lang="en-US" dirty="0"/>
          </a:p>
          <a:p>
            <a:pPr marL="0" indent="0">
              <a:buFont typeface="Arial"/>
              <a:buNone/>
            </a:pPr>
            <a:r>
              <a:rPr lang="en-US" dirty="0">
                <a:latin typeface="Calibri"/>
                <a:cs typeface="Calibri"/>
              </a:rPr>
              <a:t>Taller people are often awarded more positive characteristic as apposed to the short people because society views being tall as an advantage. </a:t>
            </a:r>
          </a:p>
          <a:p>
            <a:r>
              <a:rPr lang="en-US" dirty="0"/>
              <a:t>                 -This is one of the most under-addressed issues in terms of discrimination because people do not realize that they have an implicit bias towards taller people.</a:t>
            </a:r>
          </a:p>
          <a:p>
            <a:pPr marL="0" indent="0">
              <a:buFont typeface="Arial"/>
              <a:buNone/>
            </a:pPr>
            <a:r>
              <a:rPr lang="en-US" dirty="0">
                <a:latin typeface="Calibri"/>
                <a:cs typeface="Calibri"/>
              </a:rPr>
              <a:t>Men with beards are often thought of as lacking in personal hygiene or it is believed that they do less to maintain themselves</a:t>
            </a:r>
          </a:p>
          <a:p>
            <a:pPr marL="0" indent="0">
              <a:buFont typeface="Arial"/>
              <a:buNone/>
            </a:pPr>
            <a:r>
              <a:rPr lang="en-US" dirty="0">
                <a:latin typeface="Calibri"/>
                <a:cs typeface="Calibri"/>
              </a:rPr>
              <a:t>                 -Most men with facial hair practice better hygiene and maintenance than that of their beard-less counterparts</a:t>
            </a:r>
          </a:p>
        </p:txBody>
      </p:sp>
      <p:sp>
        <p:nvSpPr>
          <p:cNvPr id="4" name="Slide Number Placeholder 3"/>
          <p:cNvSpPr>
            <a:spLocks noGrp="1"/>
          </p:cNvSpPr>
          <p:nvPr>
            <p:ph type="sldNum" sz="quarter" idx="5"/>
          </p:nvPr>
        </p:nvSpPr>
        <p:spPr/>
        <p:txBody>
          <a:bodyPr/>
          <a:lstStyle/>
          <a:p>
            <a:fld id="{01F2A70B-78F2-4DCF-B53B-C990D2FAFB8A}" type="slidenum">
              <a:rPr lang="en-US"/>
              <a:pPr/>
              <a:t>6</a:t>
            </a:fld>
            <a:endParaRPr lang="en-US"/>
          </a:p>
        </p:txBody>
      </p:sp>
    </p:spTree>
    <p:extLst>
      <p:ext uri="{BB962C8B-B14F-4D97-AF65-F5344CB8AC3E}">
        <p14:creationId xmlns="" xmlns:p14="http://schemas.microsoft.com/office/powerpoint/2010/main" val="2124545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latin typeface="Calibri"/>
                <a:cs typeface="Calibri"/>
              </a:rPr>
              <a:t>A commonly believed stereotype is "what is beautiful is good," which can lead to inequality based on "lookism" throughout many levels of society:</a:t>
            </a:r>
            <a:endParaRPr lang="en-US" dirty="0"/>
          </a:p>
          <a:p>
            <a:r>
              <a:rPr lang="en-US" dirty="0">
                <a:latin typeface="Calibri"/>
                <a:cs typeface="Calibri"/>
              </a:rPr>
              <a:t>         - More attractive college students are more likely to receive leadership positions and go on more dates</a:t>
            </a:r>
          </a:p>
          <a:p>
            <a:r>
              <a:rPr lang="en-US" dirty="0">
                <a:latin typeface="Calibri"/>
                <a:cs typeface="Calibri"/>
              </a:rPr>
              <a:t>         - Attractive people are more likely to be hired for positions and offered promotions to hire level positions within the workplace</a:t>
            </a:r>
          </a:p>
          <a:p>
            <a:pPr marL="0" indent="0">
              <a:buFont typeface="Arial"/>
              <a:buNone/>
            </a:pPr>
            <a:r>
              <a:rPr lang="en-US" dirty="0">
                <a:latin typeface="Calibri"/>
                <a:cs typeface="Calibri"/>
              </a:rPr>
              <a:t>Different cultures bring various benefits to the workplace and policies that force people to change their appearance to fit in with the dominant culture do not allow individuals from under-privileged groups to be comfortable with themselves in the workplace and thrive as the result of their diverse experiences.</a:t>
            </a:r>
          </a:p>
          <a:p>
            <a:r>
              <a:rPr lang="en-US" dirty="0">
                <a:latin typeface="Calibri"/>
                <a:cs typeface="Calibri"/>
              </a:rPr>
              <a:t>         - Many people are also forced to "cover" who they are because they believe that if they can assimilate into the larger group, they are more likely to be successful than if they stand out       </a:t>
            </a:r>
          </a:p>
          <a:p>
            <a:r>
              <a:rPr lang="en-US" dirty="0">
                <a:latin typeface="Calibri"/>
                <a:cs typeface="Calibri"/>
              </a:rPr>
              <a:t>            as a more diverse individual</a:t>
            </a:r>
          </a:p>
          <a:p>
            <a:pPr marL="0" indent="0">
              <a:buFont typeface="Arial"/>
              <a:buNone/>
            </a:pPr>
            <a:r>
              <a:rPr lang="en-US" dirty="0">
                <a:latin typeface="Calibri"/>
                <a:cs typeface="Calibri"/>
              </a:rPr>
              <a:t>Religion has been an issue brought up for many years as everybody has different beliefs and ways that they show those beliefs.</a:t>
            </a:r>
          </a:p>
          <a:p>
            <a:r>
              <a:rPr lang="en-US" dirty="0">
                <a:latin typeface="Calibri"/>
                <a:cs typeface="Calibri"/>
              </a:rPr>
              <a:t>     - Although there are protections offered for religion under the 1964 Civil Rights Act, people are often treated differently based on how their religion affects their appearance.</a:t>
            </a:r>
          </a:p>
          <a:p>
            <a:r>
              <a:rPr lang="en-US" dirty="0">
                <a:latin typeface="Calibri"/>
                <a:cs typeface="Calibri"/>
              </a:rPr>
              <a:t>              - "</a:t>
            </a:r>
            <a:r>
              <a:rPr lang="en-US" dirty="0"/>
              <a:t>The EEOC says Muslims file more employment claims about discrimination and the failure to provide religious accommodations than any other religious group."</a:t>
            </a:r>
          </a:p>
          <a:p>
            <a:pPr marL="0" indent="0">
              <a:buFont typeface="Arial"/>
              <a:buNone/>
            </a:pPr>
            <a:r>
              <a:rPr lang="en-US" dirty="0">
                <a:latin typeface="Corbel"/>
                <a:cs typeface="Calibri"/>
              </a:rPr>
              <a:t>Women are more likely to be judged based on their appearance than men, which is illustrated by the higher percentage of women reporting discrimination because of their weight.</a:t>
            </a:r>
          </a:p>
          <a:p>
            <a:r>
              <a:rPr lang="en-US" dirty="0">
                <a:latin typeface="Corbel"/>
                <a:cs typeface="Calibri"/>
              </a:rPr>
              <a:t>      - </a:t>
            </a:r>
            <a:r>
              <a:rPr lang="en-US" dirty="0"/>
              <a:t>A 2016 study found that male job interviewers judged overweight female candidates more harshly than overweight male candidates</a:t>
            </a:r>
            <a:endParaRPr lang="en-US" dirty="0">
              <a:latin typeface="Corbel"/>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pPr/>
              <a:t>7</a:t>
            </a:fld>
            <a:endParaRPr lang="en-US"/>
          </a:p>
        </p:txBody>
      </p:sp>
    </p:spTree>
    <p:extLst>
      <p:ext uri="{BB962C8B-B14F-4D97-AF65-F5344CB8AC3E}">
        <p14:creationId xmlns="" xmlns:p14="http://schemas.microsoft.com/office/powerpoint/2010/main" val="65960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latin typeface="Corbel"/>
                <a:cs typeface="Calibri"/>
              </a:rPr>
              <a:t>It is unfortunate that there are no laws in place to protect individuals from workplace discrimination based on appearance only. This means that you could lose your job because of your weight and have no recourse unless you have a documented medical condition that can be proof of wrongful termination.</a:t>
            </a:r>
          </a:p>
          <a:p>
            <a:pPr marL="0" indent="0">
              <a:buFont typeface="Arial"/>
              <a:buNone/>
            </a:pPr>
            <a:r>
              <a:rPr lang="en-US" dirty="0">
                <a:latin typeface="Corbel"/>
                <a:cs typeface="Calibri"/>
              </a:rPr>
              <a:t>If your employer feels that you are too attractive or unattractive, you could be fired or denied a promotion without the employer having to provide reasoning for why you lost your job. </a:t>
            </a:r>
          </a:p>
          <a:p>
            <a:pPr marL="0" indent="0">
              <a:buFont typeface="Arial"/>
              <a:buNone/>
            </a:pPr>
            <a:r>
              <a:rPr lang="en-US" dirty="0">
                <a:latin typeface="Corbel"/>
                <a:cs typeface="Calibri"/>
              </a:rPr>
              <a:t>Lawmakers could follow suit of the ADA or ADEA and offer protections on the state or federal level for people who are being discriminated against because they simply look different than the dominant culture in the workplace. </a:t>
            </a:r>
          </a:p>
          <a:p>
            <a:pPr marL="0" indent="0">
              <a:buFont typeface="Arial"/>
              <a:buNone/>
            </a:pPr>
            <a:r>
              <a:rPr lang="en-US" dirty="0">
                <a:latin typeface="Corbel"/>
                <a:cs typeface="Calibri"/>
              </a:rPr>
              <a:t>In order to foster inclusive environments, employers should also create organization policies that are accepting of people who appear to be different.</a:t>
            </a:r>
          </a:p>
          <a:p>
            <a:pPr marL="285750" indent="-285750">
              <a:buFont typeface="Arial"/>
              <a:buChar char="•"/>
            </a:pPr>
            <a:endParaRPr lang="en-US" dirty="0">
              <a:latin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pPr/>
              <a:t>9</a:t>
            </a:fld>
            <a:endParaRPr lang="en-US"/>
          </a:p>
        </p:txBody>
      </p:sp>
    </p:spTree>
    <p:extLst>
      <p:ext uri="{BB962C8B-B14F-4D97-AF65-F5344CB8AC3E}">
        <p14:creationId xmlns="" xmlns:p14="http://schemas.microsoft.com/office/powerpoint/2010/main" val="260940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latin typeface="Calibri"/>
                <a:cs typeface="Calibri"/>
              </a:rPr>
              <a:t>These three advocacy groups do a wonderful job trying to protect and bring individuals to justice who have been harmed by discrimination or bias towards them as the result of their different appearance.</a:t>
            </a:r>
          </a:p>
          <a:p>
            <a:pPr marL="0" indent="0">
              <a:buFont typeface="Arial"/>
              <a:buNone/>
            </a:pPr>
            <a:r>
              <a:rPr lang="en-US" dirty="0">
                <a:latin typeface="Calibri"/>
                <a:cs typeface="Calibri"/>
              </a:rPr>
              <a:t>All three of these organizations have their own specific area in which they attempt of affect change, the EEOC focusing on employment for all people, the OAC advocating for individuals harmed by obesity, and the NOSSA fighting against heightism-Discrimination against someone because their height</a:t>
            </a:r>
          </a:p>
          <a:p>
            <a:pPr marL="0" indent="0">
              <a:buFont typeface="Arial"/>
              <a:buNone/>
            </a:pPr>
            <a:r>
              <a:rPr lang="en-US" dirty="0"/>
              <a:t>Obesity affects millions of people around the world, but too often it is misunderstood, misjudged and stigmatized. WeightoftheWorld.com was created to bring about change powered by the ones who live with the challenges of obesity every day. Their stories give a face, a voice and a name to a disease that is often expressed in statistics and surrounded by stigma.</a:t>
            </a:r>
          </a:p>
          <a:p>
            <a:pPr marL="0" indent="0">
              <a:buFont typeface="Arial"/>
              <a:buNone/>
            </a:pPr>
            <a:r>
              <a:rPr lang="en-US" dirty="0"/>
              <a:t>OAC advocates for obesity to be defined as a disease and for medical coverage to be offered as a benefit of employment for treatment and therapeutics in order to combat the problem.</a:t>
            </a:r>
          </a:p>
          <a:p>
            <a:pPr marL="0" indent="0">
              <a:buFont typeface="Arial"/>
              <a:buNone/>
            </a:pPr>
            <a:r>
              <a:rPr lang="en-US" dirty="0"/>
              <a:t>(NOSSA) was an American non-profit advocacy group for adults of short stature. The organization clearly defined "short stature" to be men 170 cm (5'7") or below and women 157.5 cm (5'2") or below in height. This was a big problem when it was founded in 2005. </a:t>
            </a:r>
            <a:endParaRPr lang="en-US" dirty="0">
              <a:latin typeface="Corbel"/>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pPr/>
              <a:t>10</a:t>
            </a:fld>
            <a:endParaRPr lang="en-US"/>
          </a:p>
        </p:txBody>
      </p:sp>
    </p:spTree>
    <p:extLst>
      <p:ext uri="{BB962C8B-B14F-4D97-AF65-F5344CB8AC3E}">
        <p14:creationId xmlns="" xmlns:p14="http://schemas.microsoft.com/office/powerpoint/2010/main" val="721884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a:t>Making diversity an integrated goal of companies will allow for direct steps to be taken by those organizations that prove to their employees that they are trying to be more inclusive and not just pushing the idea of diversity into the background.</a:t>
            </a:r>
            <a:endParaRPr lang="en-US" dirty="0">
              <a:latin typeface="Calibri"/>
              <a:cs typeface="Calibri"/>
            </a:endParaRPr>
          </a:p>
          <a:p>
            <a:pPr marL="0" indent="0">
              <a:buFont typeface="Arial"/>
              <a:buNone/>
            </a:pPr>
            <a:r>
              <a:rPr lang="en-US" dirty="0"/>
              <a:t>Have a good mix of inherent and acquired diversity. While some larger businesses may have specific standards for their preferred mix of the two types of diversity, most workplaces don’t need such strict requirements. </a:t>
            </a:r>
          </a:p>
          <a:p>
            <a:pPr marL="0" indent="0">
              <a:buFont typeface="Arial"/>
              <a:buNone/>
            </a:pPr>
            <a:r>
              <a:rPr lang="en-US" dirty="0"/>
              <a:t>Make sure there is diversity in management by creating leadership programs for people who are commonly discriminated against based on appearance as well as hiring programs that are directed at providing opportunities for under-privileged people.</a:t>
            </a:r>
          </a:p>
          <a:p>
            <a:pPr marL="0" indent="0">
              <a:buFont typeface="Arial"/>
              <a:buNone/>
            </a:pPr>
            <a:r>
              <a:rPr lang="en-US" dirty="0"/>
              <a:t>Some businesses use diversity to connect with their customers, using outward diversity to make sure they appear visually diverse to customers who may face discrimination based on appearance themselves and want to patronize a company that understands and attempts to solve those same issues.</a:t>
            </a:r>
          </a:p>
          <a:p>
            <a:pPr marL="0" indent="0">
              <a:buFont typeface="Arial"/>
              <a:buNone/>
            </a:pPr>
            <a:r>
              <a:rPr lang="en-US" dirty="0">
                <a:latin typeface="Corbel"/>
                <a:cs typeface="Calibri"/>
              </a:rPr>
              <a:t>Failing to fulfill these needs and desires of employees could lead to negative affects for both the company and individual employees. Without policies and programs that encourage diversity and inclusion, discrimination will continue to be a problem through workplaces in the United States.</a:t>
            </a:r>
          </a:p>
        </p:txBody>
      </p:sp>
      <p:sp>
        <p:nvSpPr>
          <p:cNvPr id="4" name="Slide Number Placeholder 3"/>
          <p:cNvSpPr>
            <a:spLocks noGrp="1"/>
          </p:cNvSpPr>
          <p:nvPr>
            <p:ph type="sldNum" sz="quarter" idx="5"/>
          </p:nvPr>
        </p:nvSpPr>
        <p:spPr/>
        <p:txBody>
          <a:bodyPr/>
          <a:lstStyle/>
          <a:p>
            <a:fld id="{01F2A70B-78F2-4DCF-B53B-C990D2FAFB8A}" type="slidenum">
              <a:rPr lang="en-US"/>
              <a:pPr/>
              <a:t>12</a:t>
            </a:fld>
            <a:endParaRPr lang="en-US"/>
          </a:p>
        </p:txBody>
      </p:sp>
    </p:spTree>
    <p:extLst>
      <p:ext uri="{BB962C8B-B14F-4D97-AF65-F5344CB8AC3E}">
        <p14:creationId xmlns="" xmlns:p14="http://schemas.microsoft.com/office/powerpoint/2010/main" val="329946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 xmlns:p14="http://schemas.microsoft.com/office/powerpoint/2010/main" val="674356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pPr/>
              <a:t>7/28/2020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126793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pPr/>
              <a:t>7/28/2020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211791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pPr/>
              <a:t>7/28/2020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614472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pPr/>
              <a:t>7/28/2020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4058797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pPr/>
              <a:t>7/28/2020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1683294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pPr/>
              <a:t>7/28/2020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41824918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pPr/>
              <a:t>7/28/2020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5315614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pPr/>
              <a:t>7/28/2020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1405966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pPr/>
              <a:t>7/28/2020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962116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pPr/>
              <a:t>7/28/2020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3617694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7/28/2020</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myfrugalbusiness.com/2020/01/heightism-workplace-discrimination-shorter-men-career-" TargetMode="External"/><Relationship Id="rId2" Type="http://schemas.openxmlformats.org/officeDocument/2006/relationships/hyperlink" Target="http://www.reuters.com/article/us-usa-court-scarf/u-s-top-court-" TargetMode="External"/><Relationship Id="rId1" Type="http://schemas.openxmlformats.org/officeDocument/2006/relationships/slideLayout" Target="../slideLayouts/slideLayout2.xml"/><Relationship Id="rId5" Type="http://schemas.openxmlformats.org/officeDocument/2006/relationships/hyperlink" Target="https://www.grandrapids.org/blog/news/5-facts-diversity-workplace/" TargetMode="External"/><Relationship Id="rId4" Type="http://schemas.openxmlformats.org/officeDocument/2006/relationships/hyperlink" Target="https://www.learningtogive.org/sites/default/files/handouts/Interesting_Facts_about_American_Diversity.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672" y="2587016"/>
            <a:ext cx="10091822" cy="2170814"/>
          </a:xfrm>
        </p:spPr>
        <p:txBody>
          <a:bodyPr/>
          <a:lstStyle/>
          <a:p>
            <a:pPr algn="ctr"/>
            <a:r>
              <a:rPr lang="en-US" sz="6000" dirty="0"/>
              <a:t>Diversity of Appearance</a:t>
            </a:r>
            <a:endParaRPr lang="en-US"/>
          </a:p>
        </p:txBody>
      </p:sp>
      <p:pic>
        <p:nvPicPr>
          <p:cNvPr id="4" name="Picture 4">
            <a:extLst>
              <a:ext uri="{FF2B5EF4-FFF2-40B4-BE49-F238E27FC236}">
                <a16:creationId xmlns="" xmlns:a16="http://schemas.microsoft.com/office/drawing/2014/main" id="{E409E6E6-2CB1-4DA6-A255-7891786C9C83}"/>
              </a:ext>
            </a:extLst>
          </p:cNvPr>
          <p:cNvPicPr>
            <a:picLocks noChangeAspect="1"/>
          </p:cNvPicPr>
          <p:nvPr/>
        </p:nvPicPr>
        <p:blipFill>
          <a:blip r:embed="rId3" cstate="print"/>
          <a:stretch>
            <a:fillRect/>
          </a:stretch>
        </p:blipFill>
        <p:spPr>
          <a:xfrm>
            <a:off x="4052989" y="768702"/>
            <a:ext cx="4080288" cy="2717725"/>
          </a:xfrm>
          <a:prstGeom prst="rect">
            <a:avLst/>
          </a:prstGeom>
        </p:spPr>
      </p:pic>
    </p:spTree>
    <p:extLst>
      <p:ext uri="{BB962C8B-B14F-4D97-AF65-F5344CB8AC3E}">
        <p14:creationId xmlns="" xmlns:p14="http://schemas.microsoft.com/office/powerpoint/2010/main" val="19201110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42980A-D8A8-47C9-BECC-814B59EDB8A7}"/>
              </a:ext>
            </a:extLst>
          </p:cNvPr>
          <p:cNvSpPr>
            <a:spLocks noGrp="1"/>
          </p:cNvSpPr>
          <p:nvPr>
            <p:ph type="title"/>
          </p:nvPr>
        </p:nvSpPr>
        <p:spPr>
          <a:xfrm>
            <a:off x="1564663" y="369741"/>
            <a:ext cx="9143998" cy="1020762"/>
          </a:xfrm>
        </p:spPr>
        <p:txBody>
          <a:bodyPr/>
          <a:lstStyle/>
          <a:p>
            <a:r>
              <a:rPr lang="en-US" dirty="0"/>
              <a:t>Advocacy Groups </a:t>
            </a:r>
          </a:p>
        </p:txBody>
      </p:sp>
      <p:sp>
        <p:nvSpPr>
          <p:cNvPr id="3" name="Content Placeholder 2">
            <a:extLst>
              <a:ext uri="{FF2B5EF4-FFF2-40B4-BE49-F238E27FC236}">
                <a16:creationId xmlns="" xmlns:a16="http://schemas.microsoft.com/office/drawing/2014/main" id="{A732D1A6-653B-4089-AE2C-5239CBC52C5B}"/>
              </a:ext>
            </a:extLst>
          </p:cNvPr>
          <p:cNvSpPr>
            <a:spLocks noGrp="1"/>
          </p:cNvSpPr>
          <p:nvPr>
            <p:ph idx="1"/>
          </p:nvPr>
        </p:nvSpPr>
        <p:spPr>
          <a:xfrm>
            <a:off x="1451" y="1545720"/>
            <a:ext cx="4285368" cy="4362302"/>
          </a:xfrm>
        </p:spPr>
        <p:txBody>
          <a:bodyPr vert="horz" lIns="91440" tIns="45720" rIns="91440" bIns="45720" rtlCol="0" anchor="t">
            <a:noAutofit/>
          </a:bodyPr>
          <a:lstStyle/>
          <a:p>
            <a:r>
              <a:rPr lang="en-US" sz="1800" dirty="0"/>
              <a:t>One of the most important groups advocating for diversity of appearance is the </a:t>
            </a:r>
            <a:r>
              <a:rPr lang="en-US" sz="1800" u="sng" dirty="0"/>
              <a:t>Equal Employment Opportunity Commission (EEOC)</a:t>
            </a:r>
            <a:r>
              <a:rPr lang="en-US" sz="1800" dirty="0"/>
              <a:t>. </a:t>
            </a:r>
          </a:p>
          <a:p>
            <a:r>
              <a:rPr lang="en-US" sz="1800" dirty="0"/>
              <a:t>This group stands to protect those who are discriminated against for a variety of factors which include, but are not limited to: race, age, gender identity, religion, and other physical or mental characteristics during hiring, firing, promotions, harassment and training.</a:t>
            </a:r>
          </a:p>
          <a:p>
            <a:pPr lvl="2"/>
            <a:r>
              <a:rPr lang="en-US" dirty="0"/>
              <a:t>Discrimination related to diversity of appearance can be resolved through litigation which can be witnessed in the case of Samantha </a:t>
            </a:r>
            <a:r>
              <a:rPr lang="en-US" dirty="0" err="1"/>
              <a:t>Elauf</a:t>
            </a:r>
            <a:r>
              <a:rPr lang="en-US" dirty="0"/>
              <a:t> (Religious lawsuit against Abercrombie &amp; Fitch).</a:t>
            </a:r>
          </a:p>
          <a:p>
            <a:pPr>
              <a:buFont typeface="Arial" pitchFamily="49" charset="0"/>
              <a:buChar char="▪"/>
            </a:pPr>
            <a:r>
              <a:rPr lang="en-US" sz="1800" dirty="0"/>
              <a:t>Also aids federal agencies to meet EEOC guidelines.</a:t>
            </a:r>
            <a:endParaRPr lang="en-US" dirty="0"/>
          </a:p>
        </p:txBody>
      </p:sp>
      <p:sp>
        <p:nvSpPr>
          <p:cNvPr id="4" name="TextBox 3">
            <a:extLst>
              <a:ext uri="{FF2B5EF4-FFF2-40B4-BE49-F238E27FC236}">
                <a16:creationId xmlns="" xmlns:a16="http://schemas.microsoft.com/office/drawing/2014/main" id="{48B2C0C2-4C89-4D0F-8364-AB727DA7B731}"/>
              </a:ext>
            </a:extLst>
          </p:cNvPr>
          <p:cNvSpPr txBox="1"/>
          <p:nvPr/>
        </p:nvSpPr>
        <p:spPr>
          <a:xfrm>
            <a:off x="4289760" y="1594212"/>
            <a:ext cx="4021231" cy="53276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dirty="0"/>
              <a:t>The largest advocacy group for individuals suffering from obesity is the </a:t>
            </a:r>
            <a:r>
              <a:rPr lang="en-US" u="sng" dirty="0"/>
              <a:t>Obesity Advocacy Coalition (OAC).</a:t>
            </a:r>
          </a:p>
          <a:p>
            <a:pPr marL="342900" indent="-342900">
              <a:lnSpc>
                <a:spcPct val="90000"/>
              </a:lnSpc>
              <a:buFont typeface="Arial"/>
              <a:buChar char="•"/>
            </a:pPr>
            <a:endParaRPr lang="en-US" u="sng" dirty="0"/>
          </a:p>
          <a:p>
            <a:pPr marL="342900" indent="-342900">
              <a:lnSpc>
                <a:spcPct val="90000"/>
              </a:lnSpc>
              <a:buFont typeface="Arial"/>
              <a:buChar char="•"/>
            </a:pPr>
            <a:r>
              <a:rPr lang="en-US" dirty="0"/>
              <a:t>This organization was established to inform people about obesity and its treatments, elevate the conversation about the health impacts of obesity and eliminating weight bias and discrimination.</a:t>
            </a:r>
          </a:p>
          <a:p>
            <a:pPr marL="800100" lvl="1" indent="-342900">
              <a:lnSpc>
                <a:spcPct val="90000"/>
              </a:lnSpc>
              <a:buFont typeface="Arial"/>
              <a:buChar char="•"/>
            </a:pPr>
            <a:r>
              <a:rPr lang="en-US" dirty="0"/>
              <a:t>One of the main purposes of this advocacy group is to educate employers about why obesity should be characterized as a disease as well as why treatment should be covered through the employer's medical programs</a:t>
            </a:r>
          </a:p>
          <a:p>
            <a:pPr marL="342900" indent="-342900">
              <a:lnSpc>
                <a:spcPct val="90000"/>
              </a:lnSpc>
              <a:buFont typeface="Arial"/>
              <a:buChar char="•"/>
            </a:pPr>
            <a:r>
              <a:rPr lang="en-US" dirty="0"/>
              <a:t>Also takes early action to fight against childhood obesity.</a:t>
            </a:r>
          </a:p>
        </p:txBody>
      </p:sp>
      <p:cxnSp>
        <p:nvCxnSpPr>
          <p:cNvPr id="5" name="Straight Arrow Connector 4">
            <a:extLst>
              <a:ext uri="{FF2B5EF4-FFF2-40B4-BE49-F238E27FC236}">
                <a16:creationId xmlns="" xmlns:a16="http://schemas.microsoft.com/office/drawing/2014/main" id="{2F4CAD16-B982-40F2-BB3B-6062A3F52BDA}"/>
              </a:ext>
            </a:extLst>
          </p:cNvPr>
          <p:cNvCxnSpPr/>
          <p:nvPr/>
        </p:nvCxnSpPr>
        <p:spPr>
          <a:xfrm>
            <a:off x="4306370" y="1545252"/>
            <a:ext cx="27171" cy="5447652"/>
          </a:xfrm>
          <a:prstGeom prst="straightConnector1">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 xmlns:a16="http://schemas.microsoft.com/office/drawing/2014/main" id="{ADCB834F-ED1B-4BD1-99AF-5C77FB909205}"/>
              </a:ext>
            </a:extLst>
          </p:cNvPr>
          <p:cNvCxnSpPr/>
          <p:nvPr/>
        </p:nvCxnSpPr>
        <p:spPr>
          <a:xfrm>
            <a:off x="8262214" y="1550756"/>
            <a:ext cx="16610" cy="5458218"/>
          </a:xfrm>
          <a:prstGeom prst="straightConnector1">
            <a:avLst/>
          </a:prstGeom>
          <a:ln w="25400">
            <a:miter lim="800000"/>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BFDF59E2-E106-4C76-89CB-56E4FCC85DF2}"/>
              </a:ext>
            </a:extLst>
          </p:cNvPr>
          <p:cNvSpPr txBox="1"/>
          <p:nvPr/>
        </p:nvSpPr>
        <p:spPr>
          <a:xfrm>
            <a:off x="8387909" y="1594212"/>
            <a:ext cx="3577616" cy="5036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1700" u="sng" dirty="0"/>
              <a:t>The National Organization of Short Statured Adults (NOSSA)</a:t>
            </a:r>
            <a:r>
              <a:rPr lang="en-US" sz="1700" dirty="0"/>
              <a:t> was an organization that is no longer existing, but in the past advocated against discrimination towards shorter people.</a:t>
            </a:r>
          </a:p>
          <a:p>
            <a:pPr marL="800100" lvl="1" indent="-342900">
              <a:lnSpc>
                <a:spcPct val="90000"/>
              </a:lnSpc>
              <a:buFont typeface="Arial"/>
              <a:buChar char="•"/>
            </a:pPr>
            <a:r>
              <a:rPr lang="en-US" sz="1700" dirty="0"/>
              <a:t>NOSSA provided legal assistance for cases of discrimination based on height regarding employment, housing, </a:t>
            </a:r>
          </a:p>
          <a:p>
            <a:pPr marL="1257300" lvl="2" indent="-342900">
              <a:lnSpc>
                <a:spcPct val="90000"/>
              </a:lnSpc>
              <a:buFont typeface="Arial"/>
              <a:buChar char="•"/>
            </a:pPr>
            <a:r>
              <a:rPr lang="en-US" sz="1700" dirty="0"/>
              <a:t>This was the result of only one state (Michigan) providing protections against height-based	 discrimination</a:t>
            </a:r>
          </a:p>
          <a:p>
            <a:pPr marL="342900" indent="-342900">
              <a:lnSpc>
                <a:spcPct val="90000"/>
              </a:lnSpc>
              <a:buFont typeface="Arial"/>
              <a:buChar char="•"/>
            </a:pPr>
            <a:r>
              <a:rPr lang="en-US" sz="1700" dirty="0"/>
              <a:t>NOSSA was forced to end its advocacy against "heightism" due to a lack of support and funding.</a:t>
            </a:r>
          </a:p>
        </p:txBody>
      </p:sp>
      <p:pic>
        <p:nvPicPr>
          <p:cNvPr id="8" name="Picture 8" descr="A picture containing room, food&#10;&#10;Description automatically generated">
            <a:extLst>
              <a:ext uri="{FF2B5EF4-FFF2-40B4-BE49-F238E27FC236}">
                <a16:creationId xmlns="" xmlns:a16="http://schemas.microsoft.com/office/drawing/2014/main" id="{8DC8EC74-592C-47D1-BFD2-0204D20DB8A4}"/>
              </a:ext>
            </a:extLst>
          </p:cNvPr>
          <p:cNvPicPr>
            <a:picLocks noChangeAspect="1"/>
          </p:cNvPicPr>
          <p:nvPr/>
        </p:nvPicPr>
        <p:blipFill>
          <a:blip r:embed="rId3" cstate="print"/>
          <a:stretch>
            <a:fillRect/>
          </a:stretch>
        </p:blipFill>
        <p:spPr>
          <a:xfrm>
            <a:off x="175736" y="144767"/>
            <a:ext cx="1358305" cy="1348354"/>
          </a:xfrm>
          <a:prstGeom prst="rect">
            <a:avLst/>
          </a:prstGeom>
        </p:spPr>
      </p:pic>
      <p:pic>
        <p:nvPicPr>
          <p:cNvPr id="9" name="Picture 9" descr="A close up of a logo&#10;&#10;Description automatically generated">
            <a:extLst>
              <a:ext uri="{FF2B5EF4-FFF2-40B4-BE49-F238E27FC236}">
                <a16:creationId xmlns="" xmlns:a16="http://schemas.microsoft.com/office/drawing/2014/main" id="{B532A267-7875-478B-B093-E14AC75BE8DD}"/>
              </a:ext>
            </a:extLst>
          </p:cNvPr>
          <p:cNvPicPr>
            <a:picLocks noChangeAspect="1"/>
          </p:cNvPicPr>
          <p:nvPr/>
        </p:nvPicPr>
        <p:blipFill>
          <a:blip r:embed="rId4" cstate="print"/>
          <a:stretch>
            <a:fillRect/>
          </a:stretch>
        </p:blipFill>
        <p:spPr>
          <a:xfrm>
            <a:off x="9223997" y="145348"/>
            <a:ext cx="1904137" cy="1304925"/>
          </a:xfrm>
          <a:prstGeom prst="rect">
            <a:avLst/>
          </a:prstGeom>
          <a:ln>
            <a:solidFill>
              <a:schemeClr val="bg1"/>
            </a:solidFill>
          </a:ln>
        </p:spPr>
      </p:pic>
      <p:pic>
        <p:nvPicPr>
          <p:cNvPr id="10" name="Picture 10" descr="A picture containing drawing, sign&#10;&#10;Description automatically generated">
            <a:extLst>
              <a:ext uri="{FF2B5EF4-FFF2-40B4-BE49-F238E27FC236}">
                <a16:creationId xmlns="" xmlns:a16="http://schemas.microsoft.com/office/drawing/2014/main" id="{C374D1B9-A325-487E-B24B-EBC543554641}"/>
              </a:ext>
            </a:extLst>
          </p:cNvPr>
          <p:cNvPicPr>
            <a:picLocks noChangeAspect="1"/>
          </p:cNvPicPr>
          <p:nvPr/>
        </p:nvPicPr>
        <p:blipFill>
          <a:blip r:embed="rId5" cstate="print"/>
          <a:stretch>
            <a:fillRect/>
          </a:stretch>
        </p:blipFill>
        <p:spPr>
          <a:xfrm>
            <a:off x="5340672" y="219920"/>
            <a:ext cx="2203284" cy="1229749"/>
          </a:xfrm>
          <a:prstGeom prst="rect">
            <a:avLst/>
          </a:prstGeom>
          <a:ln>
            <a:solidFill>
              <a:schemeClr val="bg1"/>
            </a:solidFill>
          </a:ln>
        </p:spPr>
      </p:pic>
    </p:spTree>
    <p:extLst>
      <p:ext uri="{BB962C8B-B14F-4D97-AF65-F5344CB8AC3E}">
        <p14:creationId xmlns="" xmlns:p14="http://schemas.microsoft.com/office/powerpoint/2010/main" val="24604898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39A43C-AA0B-4485-8772-7DC6A88DF21C}"/>
              </a:ext>
            </a:extLst>
          </p:cNvPr>
          <p:cNvSpPr>
            <a:spLocks noGrp="1"/>
          </p:cNvSpPr>
          <p:nvPr>
            <p:ph type="title"/>
          </p:nvPr>
        </p:nvSpPr>
        <p:spPr/>
        <p:txBody>
          <a:bodyPr/>
          <a:lstStyle/>
          <a:p>
            <a:pPr algn="ctr"/>
            <a:r>
              <a:rPr lang="en-US" sz="4800"/>
              <a:t>In Today's Workplace </a:t>
            </a:r>
          </a:p>
        </p:txBody>
      </p:sp>
    </p:spTree>
    <p:extLst>
      <p:ext uri="{BB962C8B-B14F-4D97-AF65-F5344CB8AC3E}">
        <p14:creationId xmlns="" xmlns:p14="http://schemas.microsoft.com/office/powerpoint/2010/main" val="29291809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8333E5-D74B-449D-B10C-3B7519911FAC}"/>
              </a:ext>
            </a:extLst>
          </p:cNvPr>
          <p:cNvSpPr>
            <a:spLocks noGrp="1"/>
          </p:cNvSpPr>
          <p:nvPr>
            <p:ph type="title"/>
          </p:nvPr>
        </p:nvSpPr>
        <p:spPr/>
        <p:txBody>
          <a:bodyPr/>
          <a:lstStyle/>
          <a:p>
            <a:r>
              <a:rPr lang="en-US"/>
              <a:t>What do Employees Desire and Need?</a:t>
            </a:r>
          </a:p>
        </p:txBody>
      </p:sp>
      <p:sp>
        <p:nvSpPr>
          <p:cNvPr id="3" name="Content Placeholder 2">
            <a:extLst>
              <a:ext uri="{FF2B5EF4-FFF2-40B4-BE49-F238E27FC236}">
                <a16:creationId xmlns="" xmlns:a16="http://schemas.microsoft.com/office/drawing/2014/main" id="{7048D342-34BE-4FA7-9E3C-7848CF4AE4B5}"/>
              </a:ext>
            </a:extLst>
          </p:cNvPr>
          <p:cNvSpPr>
            <a:spLocks noGrp="1"/>
          </p:cNvSpPr>
          <p:nvPr>
            <p:ph idx="1"/>
          </p:nvPr>
        </p:nvSpPr>
        <p:spPr/>
        <p:txBody>
          <a:bodyPr vert="horz" lIns="91440" tIns="45720" rIns="91440" bIns="45720" rtlCol="0" anchor="t">
            <a:normAutofit lnSpcReduction="10000"/>
          </a:bodyPr>
          <a:lstStyle/>
          <a:p>
            <a:r>
              <a:rPr lang="en-US" dirty="0"/>
              <a:t>Equal employment opportunities and the ability for individuals to reach management positions, despite differences of appearance</a:t>
            </a:r>
          </a:p>
          <a:p>
            <a:r>
              <a:rPr lang="en-US" dirty="0"/>
              <a:t>The ability of members of non-dominant cultures to be themselves in the workplace and represent their culture without facing discrimination</a:t>
            </a:r>
          </a:p>
          <a:p>
            <a:r>
              <a:rPr lang="en-US" dirty="0"/>
              <a:t>Workplace policies that address differences between people and protect those differences while encouraging diversity</a:t>
            </a:r>
          </a:p>
          <a:p>
            <a:pPr lvl="1">
              <a:buFont typeface="Consolas" pitchFamily="34" charset="0"/>
              <a:buChar char="–"/>
            </a:pPr>
            <a:r>
              <a:rPr lang="en-US" dirty="0"/>
              <a:t>These policies could either be at an organizational or a legislative level</a:t>
            </a:r>
          </a:p>
          <a:p>
            <a:r>
              <a:rPr lang="en-US" dirty="0"/>
              <a:t>Possibly the most important change that needs to occur is reform to corporate appearance policies so that employees do not feel the need to “cover” their true identities </a:t>
            </a:r>
          </a:p>
        </p:txBody>
      </p:sp>
    </p:spTree>
    <p:extLst>
      <p:ext uri="{BB962C8B-B14F-4D97-AF65-F5344CB8AC3E}">
        <p14:creationId xmlns="" xmlns:p14="http://schemas.microsoft.com/office/powerpoint/2010/main" val="29251906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305363-D8F3-4132-9D3B-A5A3D0173258}"/>
              </a:ext>
            </a:extLst>
          </p:cNvPr>
          <p:cNvSpPr>
            <a:spLocks noGrp="1"/>
          </p:cNvSpPr>
          <p:nvPr>
            <p:ph type="title"/>
          </p:nvPr>
        </p:nvSpPr>
        <p:spPr/>
        <p:txBody>
          <a:bodyPr/>
          <a:lstStyle/>
          <a:p>
            <a:r>
              <a:rPr lang="en-US" dirty="0"/>
              <a:t>Institutional and/or Interpersonal </a:t>
            </a:r>
            <a:r>
              <a:rPr lang="en-US"/>
              <a:t>Opportunities for Equity &amp; Inclusion</a:t>
            </a:r>
          </a:p>
        </p:txBody>
      </p:sp>
      <p:sp>
        <p:nvSpPr>
          <p:cNvPr id="3" name="Content Placeholder 2">
            <a:extLst>
              <a:ext uri="{FF2B5EF4-FFF2-40B4-BE49-F238E27FC236}">
                <a16:creationId xmlns="" xmlns:a16="http://schemas.microsoft.com/office/drawing/2014/main" id="{9434B17C-8CCC-45C2-AF2A-8C18BDD6DFF8}"/>
              </a:ext>
            </a:extLst>
          </p:cNvPr>
          <p:cNvSpPr>
            <a:spLocks noGrp="1"/>
          </p:cNvSpPr>
          <p:nvPr>
            <p:ph idx="1"/>
          </p:nvPr>
        </p:nvSpPr>
        <p:spPr/>
        <p:txBody>
          <a:bodyPr>
            <a:normAutofit fontScale="92500" lnSpcReduction="10000"/>
          </a:bodyPr>
          <a:lstStyle/>
          <a:p>
            <a:r>
              <a:rPr lang="en-US" dirty="0"/>
              <a:t>Employers can alter corporate appearance policies to recognize the differences between certain groups of employees in the workplace, allowing for non-dominant groups to feel included</a:t>
            </a:r>
          </a:p>
          <a:p>
            <a:pPr lvl="1"/>
            <a:r>
              <a:rPr lang="en-US" dirty="0"/>
              <a:t>This change in policy would create a more diverse work environment by:</a:t>
            </a:r>
          </a:p>
          <a:p>
            <a:pPr lvl="2"/>
            <a:r>
              <a:rPr lang="en-US" dirty="0"/>
              <a:t>Allowing religious individuals to wear clothing that represents their beliefs, </a:t>
            </a:r>
          </a:p>
          <a:p>
            <a:pPr lvl="2"/>
            <a:r>
              <a:rPr lang="en-US" dirty="0"/>
              <a:t>Encouraging obese individuals to feel comfortable about their weight </a:t>
            </a:r>
          </a:p>
          <a:p>
            <a:pPr lvl="2"/>
            <a:r>
              <a:rPr lang="en-US" dirty="0"/>
              <a:t>Showing people from non-dominant cultures that they do not need to “cover” their appearance to fit in</a:t>
            </a:r>
          </a:p>
          <a:p>
            <a:r>
              <a:rPr lang="en-US" dirty="0"/>
              <a:t>Organizations can adopt hiring and promotion policies that give opportunities to all individuals no matter their attractiveness, body size, age, etc.</a:t>
            </a:r>
          </a:p>
          <a:p>
            <a:pPr lvl="1"/>
            <a:r>
              <a:rPr lang="en-US" dirty="0"/>
              <a:t>By showing that opportunities are available to every employee, people from underprivileged groups will feel empowered to strive for positions with more responsibilities</a:t>
            </a:r>
          </a:p>
          <a:p>
            <a:endParaRPr lang="en-US" dirty="0"/>
          </a:p>
        </p:txBody>
      </p:sp>
    </p:spTree>
    <p:extLst>
      <p:ext uri="{BB962C8B-B14F-4D97-AF65-F5344CB8AC3E}">
        <p14:creationId xmlns="" xmlns:p14="http://schemas.microsoft.com/office/powerpoint/2010/main" val="8009074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1E6DEC-FCA0-4EAE-8F07-FB7F8355083A}"/>
              </a:ext>
            </a:extLst>
          </p:cNvPr>
          <p:cNvSpPr>
            <a:spLocks noGrp="1"/>
          </p:cNvSpPr>
          <p:nvPr>
            <p:ph type="title"/>
          </p:nvPr>
        </p:nvSpPr>
        <p:spPr>
          <a:xfrm>
            <a:off x="1061264" y="2064386"/>
            <a:ext cx="10065248" cy="2587255"/>
          </a:xfrm>
        </p:spPr>
        <p:txBody>
          <a:bodyPr/>
          <a:lstStyle/>
          <a:p>
            <a:pPr algn="ctr"/>
            <a:r>
              <a:rPr lang="en-US" sz="4800"/>
              <a:t>Interesting Issues about Dimensions </a:t>
            </a:r>
          </a:p>
        </p:txBody>
      </p:sp>
    </p:spTree>
    <p:extLst>
      <p:ext uri="{BB962C8B-B14F-4D97-AF65-F5344CB8AC3E}">
        <p14:creationId xmlns="" xmlns:p14="http://schemas.microsoft.com/office/powerpoint/2010/main" val="26901681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F468DE-39CC-40A7-BA1B-C11A47DC37FF}"/>
              </a:ext>
            </a:extLst>
          </p:cNvPr>
          <p:cNvSpPr>
            <a:spLocks noGrp="1"/>
          </p:cNvSpPr>
          <p:nvPr>
            <p:ph type="title"/>
          </p:nvPr>
        </p:nvSpPr>
        <p:spPr>
          <a:xfrm>
            <a:off x="1522414" y="274638"/>
            <a:ext cx="9143998" cy="1020762"/>
          </a:xfrm>
        </p:spPr>
        <p:txBody>
          <a:bodyPr anchor="b">
            <a:normAutofit/>
          </a:bodyPr>
          <a:lstStyle/>
          <a:p>
            <a:r>
              <a:rPr lang="en-US" dirty="0"/>
              <a:t>Subtopic: Heightism in the Workplace</a:t>
            </a:r>
          </a:p>
        </p:txBody>
      </p:sp>
      <p:sp>
        <p:nvSpPr>
          <p:cNvPr id="3" name="Content Placeholder 2">
            <a:extLst>
              <a:ext uri="{FF2B5EF4-FFF2-40B4-BE49-F238E27FC236}">
                <a16:creationId xmlns="" xmlns:a16="http://schemas.microsoft.com/office/drawing/2014/main" id="{76E45302-DCB7-4072-B4A5-785027589332}"/>
              </a:ext>
            </a:extLst>
          </p:cNvPr>
          <p:cNvSpPr>
            <a:spLocks noGrp="1"/>
          </p:cNvSpPr>
          <p:nvPr>
            <p:ph sz="half" idx="1"/>
          </p:nvPr>
        </p:nvSpPr>
        <p:spPr>
          <a:xfrm>
            <a:off x="227014" y="1676400"/>
            <a:ext cx="7010398" cy="5029200"/>
          </a:xfrm>
        </p:spPr>
        <p:txBody>
          <a:bodyPr>
            <a:normAutofit/>
          </a:bodyPr>
          <a:lstStyle/>
          <a:p>
            <a:r>
              <a:rPr lang="en-US" sz="1900" dirty="0"/>
              <a:t>Most of the discrimination based on height in the workplace is legal throughout the United States</a:t>
            </a:r>
          </a:p>
          <a:p>
            <a:pPr lvl="1"/>
            <a:r>
              <a:rPr lang="en-US" sz="1900" dirty="0"/>
              <a:t>One important factor is that most heightism results from subconscious bias which can take the form of ridicule or jokes</a:t>
            </a:r>
          </a:p>
          <a:p>
            <a:r>
              <a:rPr lang="en-US" sz="1900" dirty="0"/>
              <a:t>There are three main problems that are the result of height-based discrimination:</a:t>
            </a:r>
          </a:p>
          <a:p>
            <a:pPr marL="731520" lvl="1" indent="-457200">
              <a:buFont typeface="+mj-lt"/>
              <a:buAutoNum type="arabicPeriod"/>
            </a:pPr>
            <a:r>
              <a:rPr lang="en-US" sz="1900" dirty="0"/>
              <a:t>Less leadership opportunities for shorter individuals </a:t>
            </a:r>
          </a:p>
          <a:p>
            <a:pPr marL="731520" lvl="1" indent="-457200">
              <a:buFont typeface="+mj-lt"/>
              <a:buAutoNum type="arabicPeriod"/>
            </a:pPr>
            <a:r>
              <a:rPr lang="en-US" sz="1900" dirty="0"/>
              <a:t>Lower salaries for those being discriminated against</a:t>
            </a:r>
          </a:p>
          <a:p>
            <a:pPr marL="731520" lvl="1" indent="-457200">
              <a:buFont typeface="+mj-lt"/>
              <a:buAutoNum type="arabicPeriod"/>
            </a:pPr>
            <a:r>
              <a:rPr lang="en-US" sz="1900" dirty="0"/>
              <a:t>Managers and coworkers exclude shorter employees</a:t>
            </a:r>
          </a:p>
          <a:p>
            <a:r>
              <a:rPr lang="en-US" sz="1900" dirty="0"/>
              <a:t>With advancing technology and the internet making remote work available, heightism is beginning to become less prominent in the workplace due to a decrease in coworker interactions</a:t>
            </a:r>
          </a:p>
          <a:p>
            <a:r>
              <a:rPr lang="en-US" sz="1900" dirty="0"/>
              <a:t>Little people are often the ones most affected by heightism, as commonly used offensive terms include “midget” or “dwarf” </a:t>
            </a:r>
          </a:p>
          <a:p>
            <a:endParaRPr lang="en-US" sz="1100" dirty="0"/>
          </a:p>
        </p:txBody>
      </p:sp>
      <p:pic>
        <p:nvPicPr>
          <p:cNvPr id="7" name="Picture 6" descr="A person wearing a suit and tie&#10;&#10;Description automatically generated">
            <a:extLst>
              <a:ext uri="{FF2B5EF4-FFF2-40B4-BE49-F238E27FC236}">
                <a16:creationId xmlns="" xmlns:a16="http://schemas.microsoft.com/office/drawing/2014/main" id="{7F6C66D3-C86E-4FBA-B46A-FCC0F8A57FB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483879" y="4426532"/>
            <a:ext cx="4173133" cy="2383971"/>
          </a:xfrm>
          <a:prstGeom prst="rect">
            <a:avLst/>
          </a:prstGeom>
          <a:noFill/>
          <a:ln>
            <a:solidFill>
              <a:schemeClr val="bg1"/>
            </a:solidFill>
          </a:ln>
        </p:spPr>
      </p:pic>
      <p:pic>
        <p:nvPicPr>
          <p:cNvPr id="9" name="Picture 8" descr="A close up of a sign&#10;&#10;Description automatically generated">
            <a:extLst>
              <a:ext uri="{FF2B5EF4-FFF2-40B4-BE49-F238E27FC236}">
                <a16:creationId xmlns="" xmlns:a16="http://schemas.microsoft.com/office/drawing/2014/main" id="{5B034EF3-2397-46BB-BF44-555CE6FF7B48}"/>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466012" y="1672879"/>
            <a:ext cx="4191000" cy="2753653"/>
          </a:xfrm>
          <a:prstGeom prst="rect">
            <a:avLst/>
          </a:prstGeom>
          <a:ln>
            <a:solidFill>
              <a:schemeClr val="bg1"/>
            </a:solidFill>
          </a:ln>
        </p:spPr>
      </p:pic>
    </p:spTree>
    <p:extLst>
      <p:ext uri="{BB962C8B-B14F-4D97-AF65-F5344CB8AC3E}">
        <p14:creationId xmlns="" xmlns:p14="http://schemas.microsoft.com/office/powerpoint/2010/main" val="31195903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F46EF-29A4-4F08-BDC0-19E5783D1364}"/>
              </a:ext>
            </a:extLst>
          </p:cNvPr>
          <p:cNvSpPr>
            <a:spLocks noGrp="1"/>
          </p:cNvSpPr>
          <p:nvPr>
            <p:ph type="title"/>
          </p:nvPr>
        </p:nvSpPr>
        <p:spPr/>
        <p:txBody>
          <a:bodyPr/>
          <a:lstStyle/>
          <a:p>
            <a:r>
              <a:rPr lang="en-US"/>
              <a:t>Thoughts In Relation to the Topic </a:t>
            </a:r>
          </a:p>
        </p:txBody>
      </p:sp>
      <p:sp>
        <p:nvSpPr>
          <p:cNvPr id="3" name="Content Placeholder 2">
            <a:extLst>
              <a:ext uri="{FF2B5EF4-FFF2-40B4-BE49-F238E27FC236}">
                <a16:creationId xmlns="" xmlns:a16="http://schemas.microsoft.com/office/drawing/2014/main" id="{7AB839B7-5DC0-4556-A5B2-F0D8E81BBD72}"/>
              </a:ext>
            </a:extLst>
          </p:cNvPr>
          <p:cNvSpPr>
            <a:spLocks noGrp="1"/>
          </p:cNvSpPr>
          <p:nvPr>
            <p:ph idx="1"/>
          </p:nvPr>
        </p:nvSpPr>
        <p:spPr/>
        <p:txBody>
          <a:bodyPr>
            <a:normAutofit fontScale="92500" lnSpcReduction="10000"/>
          </a:bodyPr>
          <a:lstStyle/>
          <a:p>
            <a:r>
              <a:rPr lang="en-US" dirty="0"/>
              <a:t>Height should not be a factor in determining whether an individual should receive a job offer or a promotion</a:t>
            </a:r>
          </a:p>
          <a:p>
            <a:r>
              <a:rPr lang="en-US" dirty="0"/>
              <a:t>States should recognize height as a characteristic that is protected from discrimination in the workplace</a:t>
            </a:r>
          </a:p>
          <a:p>
            <a:pPr lvl="1"/>
            <a:r>
              <a:rPr lang="en-US" sz="2400" dirty="0"/>
              <a:t>This is especially true for little people who have legitimate medical issues that affect their height</a:t>
            </a:r>
          </a:p>
          <a:p>
            <a:r>
              <a:rPr lang="en-US" dirty="0"/>
              <a:t>While it is a good sign that the levels of height discrimination may be dropping, it should not take having to work remotely for these changes to occur</a:t>
            </a:r>
          </a:p>
          <a:p>
            <a:r>
              <a:rPr lang="en-US" dirty="0"/>
              <a:t>If organizations want to become more diverse and inclusive, more people in leadership positions need to act when they are notified about employees discriminating against their peers because of his/her height</a:t>
            </a:r>
          </a:p>
        </p:txBody>
      </p:sp>
    </p:spTree>
    <p:extLst>
      <p:ext uri="{BB962C8B-B14F-4D97-AF65-F5344CB8AC3E}">
        <p14:creationId xmlns="" xmlns:p14="http://schemas.microsoft.com/office/powerpoint/2010/main" val="12251175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628C69-C507-4B24-B0B9-B0BCD4541DC8}"/>
              </a:ext>
            </a:extLst>
          </p:cNvPr>
          <p:cNvSpPr>
            <a:spLocks noGrp="1"/>
          </p:cNvSpPr>
          <p:nvPr>
            <p:ph type="title"/>
          </p:nvPr>
        </p:nvSpPr>
        <p:spPr/>
        <p:txBody>
          <a:bodyPr/>
          <a:lstStyle/>
          <a:p>
            <a:pPr algn="ctr"/>
            <a:r>
              <a:rPr lang="en-US" sz="4800"/>
              <a:t>Bibliography</a:t>
            </a:r>
            <a:endParaRPr lang="en-US"/>
          </a:p>
        </p:txBody>
      </p:sp>
    </p:spTree>
    <p:extLst>
      <p:ext uri="{BB962C8B-B14F-4D97-AF65-F5344CB8AC3E}">
        <p14:creationId xmlns="" xmlns:p14="http://schemas.microsoft.com/office/powerpoint/2010/main" val="8900019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D6DA55-BF2A-4CCA-8AB2-5BFD8DD918EB}"/>
              </a:ext>
            </a:extLst>
          </p:cNvPr>
          <p:cNvSpPr>
            <a:spLocks noGrp="1"/>
          </p:cNvSpPr>
          <p:nvPr>
            <p:ph type="title"/>
          </p:nvPr>
        </p:nvSpPr>
        <p:spPr>
          <a:xfrm>
            <a:off x="1522414" y="274638"/>
            <a:ext cx="9834934" cy="1020762"/>
          </a:xfrm>
        </p:spPr>
        <p:txBody>
          <a:bodyPr/>
          <a:lstStyle/>
          <a:p>
            <a:r>
              <a:rPr lang="en-US" dirty="0"/>
              <a:t>Resources Used to Develop the Presentation</a:t>
            </a:r>
          </a:p>
        </p:txBody>
      </p:sp>
      <p:sp>
        <p:nvSpPr>
          <p:cNvPr id="3" name="Content Placeholder 2">
            <a:extLst>
              <a:ext uri="{FF2B5EF4-FFF2-40B4-BE49-F238E27FC236}">
                <a16:creationId xmlns="" xmlns:a16="http://schemas.microsoft.com/office/drawing/2014/main" id="{AADF216C-F6F7-4B00-A74C-25657E2D30C5}"/>
              </a:ext>
            </a:extLst>
          </p:cNvPr>
          <p:cNvSpPr>
            <a:spLocks noGrp="1"/>
          </p:cNvSpPr>
          <p:nvPr>
            <p:ph idx="1"/>
          </p:nvPr>
        </p:nvSpPr>
        <p:spPr>
          <a:xfrm>
            <a:off x="379412" y="1600200"/>
            <a:ext cx="11430000" cy="5181600"/>
          </a:xfrm>
        </p:spPr>
        <p:txBody>
          <a:bodyPr vert="horz" lIns="91440" tIns="45720" rIns="91440" bIns="45720" rtlCol="0" anchor="t">
            <a:noAutofit/>
          </a:bodyPr>
          <a:lstStyle/>
          <a:p>
            <a:r>
              <a:rPr lang="en-US" sz="1200" dirty="0"/>
              <a:t>Martin, Areva. “Weight Discrimination Is Legal in 49 States.” </a:t>
            </a:r>
            <a:r>
              <a:rPr lang="en-US" sz="1200" i="1" dirty="0"/>
              <a:t>Time</a:t>
            </a:r>
            <a:r>
              <a:rPr lang="en-US" sz="1200" dirty="0"/>
              <a:t>, Time, 16 Aug. 2017,  time.com/4883176/weight-discrimination-workplace-laws/.</a:t>
            </a:r>
          </a:p>
          <a:p>
            <a:r>
              <a:rPr lang="en-US" sz="1200" dirty="0"/>
              <a:t>Hurley, Lawrence. “U.S. Top Court Backs Muslim Woman Denied Job over Head Scarf.” </a:t>
            </a:r>
            <a:r>
              <a:rPr lang="en-US" sz="1200" i="1" dirty="0"/>
              <a:t>Reuters</a:t>
            </a:r>
            <a:r>
              <a:rPr lang="en-US" sz="1200" dirty="0"/>
              <a:t>, 	Thomson Reuters, 1 June 2015, </a:t>
            </a:r>
            <a:r>
              <a:rPr lang="en-US" sz="1200" dirty="0">
                <a:hlinkClick r:id="rId2"/>
              </a:rPr>
              <a:t>www.reuters.com/article/us-usa-court-scarf/u-s-top-court-</a:t>
            </a:r>
            <a:r>
              <a:rPr lang="en-US" sz="1200" dirty="0"/>
              <a:t>	backs-muslim-woman-denied-job-over-head-scarf-idUSKBN0OH2NW20150601.</a:t>
            </a:r>
          </a:p>
          <a:p>
            <a:r>
              <a:rPr lang="en-US" sz="1200" dirty="0"/>
              <a:t>“Heightism In The Workplace: How Height Discrimination Hurts Careers.” </a:t>
            </a:r>
            <a:r>
              <a:rPr lang="en-US" sz="1200" i="1" dirty="0"/>
              <a:t>Bootstrap Business</a:t>
            </a:r>
            <a:r>
              <a:rPr lang="en-US" sz="1200" dirty="0"/>
              <a:t>, 2018</a:t>
            </a:r>
            <a:r>
              <a:rPr lang="en-US" sz="1200"/>
              <a:t>, </a:t>
            </a:r>
            <a:r>
              <a:rPr lang="en-US" sz="1200">
                <a:hlinkClick r:id="rId3"/>
              </a:rPr>
              <a:t>www</a:t>
            </a:r>
            <a:r>
              <a:rPr lang="en-US" sz="1200" dirty="0">
                <a:hlinkClick r:id="rId3"/>
              </a:rPr>
              <a:t>.myfrugalbusiness.com/2020/01/heightism-workplace-discrimination-shorter-men-career-</a:t>
            </a:r>
            <a:r>
              <a:rPr lang="en-US" sz="1200" dirty="0"/>
              <a:t>lower-pay.html.</a:t>
            </a:r>
          </a:p>
          <a:p>
            <a:r>
              <a:rPr lang="en-US" sz="1200" dirty="0"/>
              <a:t>“The Story of the OAC.” </a:t>
            </a:r>
            <a:r>
              <a:rPr lang="en-US" sz="1200" i="1" dirty="0"/>
              <a:t>Obesity Action Coalition</a:t>
            </a:r>
            <a:r>
              <a:rPr lang="en-US" sz="1200" dirty="0"/>
              <a:t>, www.obesityaction.org/our-purpose/about-us/story/.</a:t>
            </a:r>
          </a:p>
          <a:p>
            <a:r>
              <a:rPr lang="en-US" sz="1200" dirty="0"/>
              <a:t>Rosenberg, I. B. (2009). Height Discrimination in Employment. Utah Law Review, (3), 907-953.</a:t>
            </a:r>
          </a:p>
          <a:p>
            <a:r>
              <a:rPr lang="en-US" sz="1200" dirty="0"/>
              <a:t>“Overview.” </a:t>
            </a:r>
            <a:r>
              <a:rPr lang="en-US" sz="1200" i="1" dirty="0"/>
              <a:t>U.S. Equal Employment Opportunity Commission</a:t>
            </a:r>
            <a:r>
              <a:rPr lang="en-US" sz="1200" dirty="0"/>
              <a:t>, www.eeoc.gov/overview.</a:t>
            </a:r>
          </a:p>
          <a:p>
            <a:r>
              <a:rPr lang="en-US" sz="1200" dirty="0"/>
              <a:t>Bruton, S. V. (2015). Looks-Based Hiring and Wrongful Discrimination. Business and Society Review: The Center for Business Ethics At Bentley College, 120(4), 607-635.</a:t>
            </a:r>
          </a:p>
          <a:p>
            <a:r>
              <a:rPr lang="en-US" sz="1200" dirty="0" err="1"/>
              <a:t>Cavico</a:t>
            </a:r>
            <a:r>
              <a:rPr lang="en-US" sz="1200" dirty="0"/>
              <a:t>, F., Muffler, S., &amp; Mujtaba, B. (2013). Appearance Discrimination in Employment: Legal and Ethical  Implications of "Lookism" and "</a:t>
            </a:r>
            <a:r>
              <a:rPr lang="en-US" sz="1200" dirty="0" err="1"/>
              <a:t>Lookphobia</a:t>
            </a:r>
            <a:r>
              <a:rPr lang="en-US" sz="1200" dirty="0"/>
              <a:t>". Equality, Diversity and Inclusion, 32(1), 83-119.</a:t>
            </a:r>
          </a:p>
          <a:p>
            <a:r>
              <a:rPr lang="en-US" sz="1200" dirty="0" err="1"/>
              <a:t>Spahlholz</a:t>
            </a:r>
            <a:r>
              <a:rPr lang="en-US" sz="1200" dirty="0"/>
              <a:t>, J., Baer, N., König, H., Riedel-Heller, S. G., &amp; Luck-Sikorski, C. (2016). Obesity and Discrimination: A Systematic Review and Meta-Analysis of Observational Studies. Obesity Reviews, 17(1), 43-55.</a:t>
            </a:r>
          </a:p>
          <a:p>
            <a:r>
              <a:rPr lang="en-US" sz="1200" dirty="0" err="1"/>
              <a:t>Bandsuch</a:t>
            </a:r>
            <a:r>
              <a:rPr lang="en-US" sz="1200" dirty="0"/>
              <a:t>, M. R. (2009). Dressing Up Title VII's Analysis of Workplace Appearance Policies. Columbia Human Rights Law Review, 40(2), 287-342.</a:t>
            </a:r>
          </a:p>
          <a:p>
            <a:r>
              <a:rPr lang="en-US" sz="1200" dirty="0">
                <a:ea typeface="+mn-lt"/>
                <a:cs typeface="+mn-lt"/>
                <a:hlinkClick r:id="rId4"/>
              </a:rPr>
              <a:t>https://www.learningtogive.org/sites/default/files/handouts/Interesting_Facts_about_American_Diversity.pdf</a:t>
            </a:r>
          </a:p>
          <a:p>
            <a:r>
              <a:rPr lang="en-US" sz="1200" dirty="0">
                <a:ea typeface="+mn-lt"/>
                <a:cs typeface="+mn-lt"/>
                <a:hlinkClick r:id="rId5"/>
              </a:rPr>
              <a:t>https://www.grandrapids.org/blog/news/5-facts-diversity-workplace/</a:t>
            </a:r>
            <a:endParaRPr lang="en-US" sz="1200" dirty="0"/>
          </a:p>
        </p:txBody>
      </p:sp>
    </p:spTree>
    <p:extLst>
      <p:ext uri="{BB962C8B-B14F-4D97-AF65-F5344CB8AC3E}">
        <p14:creationId xmlns="" xmlns:p14="http://schemas.microsoft.com/office/powerpoint/2010/main" val="12001440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10E5D6-CE6A-4C43-88D3-625EFD2A0B65}"/>
              </a:ext>
            </a:extLst>
          </p:cNvPr>
          <p:cNvSpPr>
            <a:spLocks noGrp="1"/>
          </p:cNvSpPr>
          <p:nvPr>
            <p:ph type="title"/>
          </p:nvPr>
        </p:nvSpPr>
        <p:spPr/>
        <p:txBody>
          <a:bodyPr/>
          <a:lstStyle/>
          <a:p>
            <a:pPr algn="ctr"/>
            <a:r>
              <a:rPr lang="en-US" sz="4800"/>
              <a:t>Recommended Discussion Points </a:t>
            </a:r>
          </a:p>
        </p:txBody>
      </p:sp>
    </p:spTree>
    <p:extLst>
      <p:ext uri="{BB962C8B-B14F-4D97-AF65-F5344CB8AC3E}">
        <p14:creationId xmlns="" xmlns:p14="http://schemas.microsoft.com/office/powerpoint/2010/main" val="28419477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FA1A9C-942D-40D8-A74B-B05A67D227BD}"/>
              </a:ext>
            </a:extLst>
          </p:cNvPr>
          <p:cNvSpPr>
            <a:spLocks noGrp="1"/>
          </p:cNvSpPr>
          <p:nvPr>
            <p:ph type="ctrTitle"/>
          </p:nvPr>
        </p:nvSpPr>
        <p:spPr>
          <a:xfrm>
            <a:off x="1451548" y="3535290"/>
            <a:ext cx="9276872" cy="1063257"/>
          </a:xfrm>
        </p:spPr>
        <p:txBody>
          <a:bodyPr/>
          <a:lstStyle/>
          <a:p>
            <a:pPr algn="ctr"/>
            <a:r>
              <a:rPr lang="en-US" sz="4000"/>
              <a:t>Daniel Kaschak and </a:t>
            </a:r>
            <a:r>
              <a:rPr lang="en-US" sz="4000" dirty="0"/>
              <a:t>Hunter Hayek</a:t>
            </a:r>
            <a:r>
              <a:rPr lang="en-US" dirty="0"/>
              <a:t> </a:t>
            </a:r>
            <a:endParaRPr lang="en-US"/>
          </a:p>
        </p:txBody>
      </p:sp>
      <p:sp>
        <p:nvSpPr>
          <p:cNvPr id="3" name="Subtitle 2">
            <a:extLst>
              <a:ext uri="{FF2B5EF4-FFF2-40B4-BE49-F238E27FC236}">
                <a16:creationId xmlns="" xmlns:a16="http://schemas.microsoft.com/office/drawing/2014/main" id="{DDC51C31-A953-4671-A64D-152E50F4CD32}"/>
              </a:ext>
            </a:extLst>
          </p:cNvPr>
          <p:cNvSpPr>
            <a:spLocks noGrp="1"/>
          </p:cNvSpPr>
          <p:nvPr>
            <p:ph type="subTitle" idx="1"/>
          </p:nvPr>
        </p:nvSpPr>
        <p:spPr>
          <a:xfrm>
            <a:off x="1106617" y="3008179"/>
            <a:ext cx="9143999" cy="1066800"/>
          </a:xfrm>
        </p:spPr>
        <p:txBody>
          <a:bodyPr vert="horz" lIns="91440" tIns="45720" rIns="91440" bIns="45720" rtlCol="0" anchor="t">
            <a:normAutofit/>
          </a:bodyPr>
          <a:lstStyle/>
          <a:p>
            <a:r>
              <a:rPr lang="en-US" sz="3600"/>
              <a:t>Created By:</a:t>
            </a:r>
          </a:p>
        </p:txBody>
      </p:sp>
    </p:spTree>
    <p:extLst>
      <p:ext uri="{BB962C8B-B14F-4D97-AF65-F5344CB8AC3E}">
        <p14:creationId xmlns="" xmlns:p14="http://schemas.microsoft.com/office/powerpoint/2010/main" val="3342315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8ADABA-CBF0-460E-8231-9306BFB63E86}"/>
              </a:ext>
            </a:extLst>
          </p:cNvPr>
          <p:cNvSpPr>
            <a:spLocks noGrp="1"/>
          </p:cNvSpPr>
          <p:nvPr>
            <p:ph type="title"/>
          </p:nvPr>
        </p:nvSpPr>
        <p:spPr/>
        <p:txBody>
          <a:bodyPr/>
          <a:lstStyle/>
          <a:p>
            <a:r>
              <a:rPr lang="en-US"/>
              <a:t>Questions For Our Learning Community</a:t>
            </a:r>
          </a:p>
        </p:txBody>
      </p:sp>
      <p:sp>
        <p:nvSpPr>
          <p:cNvPr id="3" name="Content Placeholder 2">
            <a:extLst>
              <a:ext uri="{FF2B5EF4-FFF2-40B4-BE49-F238E27FC236}">
                <a16:creationId xmlns="" xmlns:a16="http://schemas.microsoft.com/office/drawing/2014/main" id="{6DEC9DA0-74CD-405E-87E0-DFEECBE5F586}"/>
              </a:ext>
            </a:extLst>
          </p:cNvPr>
          <p:cNvSpPr>
            <a:spLocks noGrp="1"/>
          </p:cNvSpPr>
          <p:nvPr>
            <p:ph idx="1"/>
          </p:nvPr>
        </p:nvSpPr>
        <p:spPr>
          <a:xfrm>
            <a:off x="1522414" y="1828800"/>
            <a:ext cx="9144000" cy="4267200"/>
          </a:xfrm>
        </p:spPr>
        <p:txBody>
          <a:bodyPr vert="horz" lIns="91440" tIns="45720" rIns="91440" bIns="45720" rtlCol="0" anchor="t">
            <a:normAutofit lnSpcReduction="10000"/>
          </a:bodyPr>
          <a:lstStyle/>
          <a:p>
            <a:r>
              <a:rPr lang="en-US" dirty="0">
                <a:ea typeface="+mn-lt"/>
                <a:cs typeface="+mn-lt"/>
              </a:rPr>
              <a:t>Would viewing obesity as a disease stop workplace discrimination and provide help to those struggling with it?</a:t>
            </a:r>
            <a:endParaRPr lang="en-US" dirty="0"/>
          </a:p>
          <a:p>
            <a:r>
              <a:rPr lang="en-US" dirty="0">
                <a:ea typeface="+mn-lt"/>
                <a:cs typeface="+mn-lt"/>
              </a:rPr>
              <a:t>Is Diversity of Appearance as important as the other dimensions of diversity?</a:t>
            </a:r>
            <a:endParaRPr lang="en-US" dirty="0"/>
          </a:p>
          <a:p>
            <a:r>
              <a:rPr lang="en-US" dirty="0">
                <a:ea typeface="+mn-lt"/>
                <a:cs typeface="+mn-lt"/>
              </a:rPr>
              <a:t>Is there anything else that companies can do to change how people of different heights are treated in the workplace?</a:t>
            </a:r>
            <a:endParaRPr lang="en-US" dirty="0"/>
          </a:p>
          <a:p>
            <a:r>
              <a:rPr lang="en-US" dirty="0">
                <a:ea typeface="+mn-lt"/>
                <a:cs typeface="+mn-lt"/>
              </a:rPr>
              <a:t>Can you describe an organization that has taken direct steps toward placing an emphasis on diversity of appearance?</a:t>
            </a:r>
            <a:endParaRPr lang="en-US" dirty="0"/>
          </a:p>
          <a:p>
            <a:r>
              <a:rPr lang="en-US" dirty="0"/>
              <a:t>Do companies recruit based on the merit of each candidate or do they base their decisions on personal factors such as looks?</a:t>
            </a:r>
          </a:p>
          <a:p>
            <a:endParaRPr lang="en-US" dirty="0"/>
          </a:p>
        </p:txBody>
      </p:sp>
    </p:spTree>
    <p:extLst>
      <p:ext uri="{BB962C8B-B14F-4D97-AF65-F5344CB8AC3E}">
        <p14:creationId xmlns="" xmlns:p14="http://schemas.microsoft.com/office/powerpoint/2010/main" val="8990379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What We Didn’t Know </a:t>
            </a:r>
            <a:endParaRPr lang="en-US" dirty="0"/>
          </a:p>
        </p:txBody>
      </p:sp>
      <p:sp>
        <p:nvSpPr>
          <p:cNvPr id="14" name="Content Placeholder 13"/>
          <p:cNvSpPr>
            <a:spLocks noGrp="1"/>
          </p:cNvSpPr>
          <p:nvPr>
            <p:ph idx="1"/>
          </p:nvPr>
        </p:nvSpPr>
        <p:spPr>
          <a:xfrm>
            <a:off x="1522414" y="1645902"/>
            <a:ext cx="9144000" cy="4267200"/>
          </a:xfrm>
        </p:spPr>
        <p:txBody>
          <a:bodyPr vert="horz" lIns="91440" tIns="45720" rIns="91440" bIns="45720" rtlCol="0" anchor="t">
            <a:normAutofit fontScale="92500" lnSpcReduction="20000"/>
          </a:bodyPr>
          <a:lstStyle/>
          <a:p>
            <a:r>
              <a:rPr lang="en-US" sz="2000" dirty="0">
                <a:ea typeface="+mn-lt"/>
                <a:cs typeface="+mn-lt"/>
              </a:rPr>
              <a:t>Employers have the right to dictate certain areas of their employee's appearance, but cannot infringe on certain protected rights (Daniel)</a:t>
            </a:r>
          </a:p>
          <a:p>
            <a:r>
              <a:rPr lang="en-US" sz="2000" dirty="0"/>
              <a:t>People are discriminated against for how attractive they appear to be or not (Daniel)</a:t>
            </a:r>
          </a:p>
          <a:p>
            <a:r>
              <a:rPr lang="en-US" sz="2000" dirty="0"/>
              <a:t>Religion has a large role in diversity of appearance because people often wear symbols of their beliefs(Daniel) </a:t>
            </a:r>
          </a:p>
          <a:p>
            <a:r>
              <a:rPr lang="en-US" sz="2000" dirty="0">
                <a:ea typeface="+mn-lt"/>
                <a:cs typeface="+mn-lt"/>
              </a:rPr>
              <a:t>While Muslims comprise less than two percent of the American population, they accounted for approximately one quarter of the religious discrimination claims filed with the Equal Employment Opportunity Commission during 2009. (Hunter)</a:t>
            </a:r>
          </a:p>
          <a:p>
            <a:r>
              <a:rPr lang="en-US" sz="2000" dirty="0"/>
              <a:t>Ethnically diverse companies are 35% more likely to outperform their respective national industry medians. (Hunter)</a:t>
            </a:r>
          </a:p>
          <a:p>
            <a:r>
              <a:rPr lang="en-US" sz="2000" dirty="0"/>
              <a:t>Diversity fosters more creativity and innovation in the workplace.(Hunter)</a:t>
            </a:r>
          </a:p>
          <a:p>
            <a:r>
              <a:rPr lang="en-US" sz="2000" dirty="0">
                <a:ea typeface="+mn-lt"/>
                <a:cs typeface="+mn-lt"/>
              </a:rPr>
              <a:t>If </a:t>
            </a:r>
            <a:r>
              <a:rPr lang="en-US" sz="2000" b="1" dirty="0">
                <a:ea typeface="+mn-lt"/>
                <a:cs typeface="+mn-lt"/>
              </a:rPr>
              <a:t>your</a:t>
            </a:r>
            <a:r>
              <a:rPr lang="en-US" sz="2000" dirty="0">
                <a:ea typeface="+mn-lt"/>
                <a:cs typeface="+mn-lt"/>
              </a:rPr>
              <a:t> employer is equal </a:t>
            </a:r>
            <a:r>
              <a:rPr lang="en-US" sz="2000" b="1" dirty="0">
                <a:ea typeface="+mn-lt"/>
                <a:cs typeface="+mn-lt"/>
              </a:rPr>
              <a:t>in firing people</a:t>
            </a:r>
            <a:r>
              <a:rPr lang="en-US" sz="2000" dirty="0">
                <a:ea typeface="+mn-lt"/>
                <a:cs typeface="+mn-lt"/>
              </a:rPr>
              <a:t> based on </a:t>
            </a:r>
            <a:r>
              <a:rPr lang="en-US" sz="2000" b="1" dirty="0">
                <a:ea typeface="+mn-lt"/>
                <a:cs typeface="+mn-lt"/>
              </a:rPr>
              <a:t>a</a:t>
            </a:r>
            <a:r>
              <a:rPr lang="en-US" sz="2000" dirty="0">
                <a:ea typeface="+mn-lt"/>
                <a:cs typeface="+mn-lt"/>
              </a:rPr>
              <a:t> specific aspect of </a:t>
            </a:r>
            <a:r>
              <a:rPr lang="en-US" sz="2000" b="1" dirty="0">
                <a:ea typeface="+mn-lt"/>
                <a:cs typeface="+mn-lt"/>
              </a:rPr>
              <a:t>their appearance</a:t>
            </a:r>
            <a:r>
              <a:rPr lang="en-US" sz="2000" dirty="0">
                <a:ea typeface="+mn-lt"/>
                <a:cs typeface="+mn-lt"/>
              </a:rPr>
              <a:t>, then </a:t>
            </a:r>
            <a:r>
              <a:rPr lang="en-US" sz="2000" b="1" dirty="0">
                <a:ea typeface="+mn-lt"/>
                <a:cs typeface="+mn-lt"/>
              </a:rPr>
              <a:t>in</a:t>
            </a:r>
            <a:r>
              <a:rPr lang="en-US" sz="2000" dirty="0">
                <a:ea typeface="+mn-lt"/>
                <a:cs typeface="+mn-lt"/>
              </a:rPr>
              <a:t> most cases, they can </a:t>
            </a:r>
            <a:r>
              <a:rPr lang="en-US" sz="2000" b="1" dirty="0">
                <a:ea typeface="+mn-lt"/>
                <a:cs typeface="+mn-lt"/>
              </a:rPr>
              <a:t>get</a:t>
            </a:r>
            <a:r>
              <a:rPr lang="en-US" sz="2000" dirty="0">
                <a:ea typeface="+mn-lt"/>
                <a:cs typeface="+mn-lt"/>
              </a:rPr>
              <a:t> away with </a:t>
            </a:r>
            <a:r>
              <a:rPr lang="en-US" sz="2000" b="1" dirty="0">
                <a:ea typeface="+mn-lt"/>
                <a:cs typeface="+mn-lt"/>
              </a:rPr>
              <a:t>doing</a:t>
            </a:r>
            <a:r>
              <a:rPr lang="en-US" sz="2000" dirty="0">
                <a:ea typeface="+mn-lt"/>
                <a:cs typeface="+mn-lt"/>
              </a:rPr>
              <a:t> it. (Hunter)</a:t>
            </a:r>
            <a:endParaRPr lang="en-US" sz="2000" dirty="0"/>
          </a:p>
          <a:p>
            <a:endParaRPr lang="en-US" sz="2000" dirty="0"/>
          </a:p>
          <a:p>
            <a:endParaRPr lang="en-US" sz="2000" dirty="0"/>
          </a:p>
          <a:p>
            <a:endParaRPr lang="en-US" sz="2000" dirty="0"/>
          </a:p>
          <a:p>
            <a:endParaRPr lang="en-US" sz="2000" dirty="0"/>
          </a:p>
          <a:p>
            <a:endParaRPr lang="en-US" dirty="0"/>
          </a:p>
          <a:p>
            <a:endParaRPr lang="en-US" dirty="0"/>
          </a:p>
          <a:p>
            <a:endParaRPr lang="en-US" dirty="0"/>
          </a:p>
          <a:p>
            <a:endParaRPr lang="en-US" dirty="0"/>
          </a:p>
        </p:txBody>
      </p:sp>
    </p:spTree>
    <p:extLst>
      <p:ext uri="{BB962C8B-B14F-4D97-AF65-F5344CB8AC3E}">
        <p14:creationId xmlns="" xmlns:p14="http://schemas.microsoft.com/office/powerpoint/2010/main" val="21285360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Shouldn't Be Missed </a:t>
            </a:r>
          </a:p>
        </p:txBody>
      </p:sp>
      <p:sp>
        <p:nvSpPr>
          <p:cNvPr id="5" name="Content Placeholder 4"/>
          <p:cNvSpPr>
            <a:spLocks noGrp="1"/>
          </p:cNvSpPr>
          <p:nvPr>
            <p:ph sz="half" idx="1"/>
          </p:nvPr>
        </p:nvSpPr>
        <p:spPr>
          <a:xfrm>
            <a:off x="1522413" y="1905000"/>
            <a:ext cx="9078989" cy="4267200"/>
          </a:xfrm>
        </p:spPr>
        <p:txBody>
          <a:bodyPr vert="horz" lIns="91440" tIns="45720" rIns="91440" bIns="45720" rtlCol="0" anchor="t">
            <a:normAutofit/>
          </a:bodyPr>
          <a:lstStyle/>
          <a:p>
            <a:endParaRPr lang="en-US" dirty="0"/>
          </a:p>
          <a:p>
            <a:endParaRPr lang="en-US" dirty="0"/>
          </a:p>
        </p:txBody>
      </p:sp>
      <p:sp>
        <p:nvSpPr>
          <p:cNvPr id="3" name="TextBox 2">
            <a:extLst>
              <a:ext uri="{FF2B5EF4-FFF2-40B4-BE49-F238E27FC236}">
                <a16:creationId xmlns="" xmlns:a16="http://schemas.microsoft.com/office/drawing/2014/main" id="{E109ED1E-9743-42B2-AC6B-CE4960DF4883}"/>
              </a:ext>
            </a:extLst>
          </p:cNvPr>
          <p:cNvSpPr txBox="1"/>
          <p:nvPr/>
        </p:nvSpPr>
        <p:spPr>
          <a:xfrm>
            <a:off x="1524621" y="1752600"/>
            <a:ext cx="9076781" cy="374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endParaRPr lang="en-US" sz="2400" dirty="0"/>
          </a:p>
          <a:p>
            <a:pPr marL="342900" indent="-342900">
              <a:lnSpc>
                <a:spcPct val="90000"/>
              </a:lnSpc>
              <a:buFont typeface="Arial" panose="020B0604020202020204" pitchFamily="34" charset="0"/>
              <a:buChar char="•"/>
            </a:pPr>
            <a:r>
              <a:rPr lang="en-US" sz="2400" dirty="0"/>
              <a:t>There is almost no existing federal or state legislation that protect obese individuals faced with discrimination in the workplace</a:t>
            </a:r>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There is a very limited number of groups advocating for diversity of appearance in comparison to the other aspects of diversity &amp; inclusion</a:t>
            </a:r>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Corporate appearance policies do not allow enough room for employees to express themselves based on ideals such as sexual orientation or religion</a:t>
            </a:r>
          </a:p>
        </p:txBody>
      </p:sp>
    </p:spTree>
    <p:extLst>
      <p:ext uri="{BB962C8B-B14F-4D97-AF65-F5344CB8AC3E}">
        <p14:creationId xmlns="" xmlns:p14="http://schemas.microsoft.com/office/powerpoint/2010/main" val="2237309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2002339"/>
            <a:ext cx="9144000" cy="2667000"/>
          </a:xfrm>
        </p:spPr>
        <p:txBody>
          <a:bodyPr/>
          <a:lstStyle/>
          <a:p>
            <a:pPr algn="ctr"/>
            <a:r>
              <a:rPr lang="en-US" sz="5400"/>
              <a:t>Social Justice Issues</a:t>
            </a:r>
            <a:endParaRPr lang="en-US"/>
          </a:p>
        </p:txBody>
      </p:sp>
    </p:spTree>
    <p:extLst>
      <p:ext uri="{BB962C8B-B14F-4D97-AF65-F5344CB8AC3E}">
        <p14:creationId xmlns="" xmlns:p14="http://schemas.microsoft.com/office/powerpoint/2010/main" val="38477509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Societal Stereotypes </a:t>
            </a:r>
            <a:endParaRPr lang="en-US" dirty="0"/>
          </a:p>
        </p:txBody>
      </p:sp>
      <p:sp>
        <p:nvSpPr>
          <p:cNvPr id="4" name="Content Placeholder 3"/>
          <p:cNvSpPr>
            <a:spLocks noGrp="1"/>
          </p:cNvSpPr>
          <p:nvPr>
            <p:ph sz="half" idx="2"/>
          </p:nvPr>
        </p:nvSpPr>
        <p:spPr>
          <a:xfrm>
            <a:off x="680889" y="1906772"/>
            <a:ext cx="5258076" cy="4265428"/>
          </a:xfrm>
        </p:spPr>
        <p:txBody>
          <a:bodyPr vert="horz" lIns="91440" tIns="45720" rIns="91440" bIns="45720" rtlCol="0" anchor="t">
            <a:normAutofit lnSpcReduction="10000"/>
          </a:bodyPr>
          <a:lstStyle/>
          <a:p>
            <a:r>
              <a:rPr lang="en-US">
                <a:ea typeface="+mn-lt"/>
                <a:cs typeface="+mn-lt"/>
              </a:rPr>
              <a:t>Obese people are "lazy, unmotivated, sloppy and lacking in discipline"</a:t>
            </a:r>
            <a:endParaRPr lang="en-US" dirty="0">
              <a:ea typeface="+mn-lt"/>
              <a:cs typeface="+mn-lt"/>
            </a:endParaRPr>
          </a:p>
          <a:p>
            <a:pPr marL="342900" indent="-342900">
              <a:spcBef>
                <a:spcPts val="0"/>
              </a:spcBef>
              <a:buFont typeface="Arial,Sans-Serif" pitchFamily="34" charset="0"/>
              <a:buChar char="•"/>
            </a:pPr>
            <a:endParaRPr lang="en-US" dirty="0">
              <a:ea typeface="+mn-lt"/>
              <a:cs typeface="+mn-lt"/>
            </a:endParaRPr>
          </a:p>
          <a:p>
            <a:pPr marL="342900" indent="-342900">
              <a:spcBef>
                <a:spcPts val="0"/>
              </a:spcBef>
              <a:buFont typeface="Arial,Sans-Serif" pitchFamily="34" charset="0"/>
              <a:buChar char="•"/>
            </a:pPr>
            <a:r>
              <a:rPr lang="en-US">
                <a:ea typeface="+mn-lt"/>
                <a:cs typeface="+mn-lt"/>
              </a:rPr>
              <a:t>"Attractive people are more honest, successful and trustworthy"</a:t>
            </a:r>
            <a:endParaRPr lang="en-US" dirty="0">
              <a:ea typeface="+mn-lt"/>
              <a:cs typeface="+mn-lt"/>
            </a:endParaRPr>
          </a:p>
          <a:p>
            <a:pPr marL="342900" indent="-342900">
              <a:spcBef>
                <a:spcPts val="0"/>
              </a:spcBef>
              <a:buFont typeface="Arial,Sans-Serif" pitchFamily="34" charset="0"/>
              <a:buChar char="•"/>
            </a:pPr>
            <a:endParaRPr lang="en-US" dirty="0">
              <a:ea typeface="+mn-lt"/>
              <a:cs typeface="+mn-lt"/>
            </a:endParaRPr>
          </a:p>
          <a:p>
            <a:pPr marL="342900" indent="-342900">
              <a:spcBef>
                <a:spcPts val="0"/>
              </a:spcBef>
              <a:buFont typeface="Arial,Sans-Serif" pitchFamily="34" charset="0"/>
              <a:buChar char="•"/>
            </a:pPr>
            <a:r>
              <a:rPr lang="en-US">
                <a:ea typeface="+mn-lt"/>
                <a:cs typeface="+mn-lt"/>
              </a:rPr>
              <a:t>"Being taller will make somebody a better employee than someone who is short" </a:t>
            </a:r>
            <a:endParaRPr lang="en-US"/>
          </a:p>
          <a:p>
            <a:r>
              <a:rPr lang="en-US">
                <a:ea typeface="+mn-lt"/>
                <a:cs typeface="+mn-lt"/>
              </a:rPr>
              <a:t>"If you have a beard, that means that you do not take care of yourself properly"</a:t>
            </a:r>
          </a:p>
          <a:p>
            <a:endParaRPr lang="en-US" dirty="0"/>
          </a:p>
        </p:txBody>
      </p:sp>
      <p:pic>
        <p:nvPicPr>
          <p:cNvPr id="3" name="Picture 4" descr="A picture containing plate&#10;&#10;Description automatically generated">
            <a:extLst>
              <a:ext uri="{FF2B5EF4-FFF2-40B4-BE49-F238E27FC236}">
                <a16:creationId xmlns="" xmlns:a16="http://schemas.microsoft.com/office/drawing/2014/main" id="{32D2B281-63A4-4F59-BC87-17E8BA23F00F}"/>
              </a:ext>
            </a:extLst>
          </p:cNvPr>
          <p:cNvPicPr>
            <a:picLocks noChangeAspect="1"/>
          </p:cNvPicPr>
          <p:nvPr/>
        </p:nvPicPr>
        <p:blipFill>
          <a:blip r:embed="rId3" cstate="print"/>
          <a:stretch>
            <a:fillRect/>
          </a:stretch>
        </p:blipFill>
        <p:spPr>
          <a:xfrm>
            <a:off x="6212229" y="1904533"/>
            <a:ext cx="5077450" cy="3385523"/>
          </a:xfrm>
          <a:prstGeom prst="rect">
            <a:avLst/>
          </a:prstGeom>
        </p:spPr>
      </p:pic>
    </p:spTree>
    <p:extLst>
      <p:ext uri="{BB962C8B-B14F-4D97-AF65-F5344CB8AC3E}">
        <p14:creationId xmlns="" xmlns:p14="http://schemas.microsoft.com/office/powerpoint/2010/main" val="41351513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673" y="460467"/>
            <a:ext cx="9462892" cy="1020762"/>
          </a:xfrm>
        </p:spPr>
        <p:txBody>
          <a:bodyPr vert="horz" lIns="91440" tIns="45720" rIns="91440" bIns="45720" rtlCol="0" anchor="b">
            <a:noAutofit/>
          </a:bodyPr>
          <a:lstStyle/>
          <a:p>
            <a:r>
              <a:rPr lang="en-US" sz="3600" dirty="0"/>
              <a:t>Exclusion, Discrimination and </a:t>
            </a:r>
            <a:r>
              <a:rPr lang="en-US" sz="3600"/>
              <a:t>Inequalities Overview</a:t>
            </a:r>
            <a:endParaRPr lang="en-US" sz="3600" dirty="0"/>
          </a:p>
        </p:txBody>
      </p:sp>
      <p:sp>
        <p:nvSpPr>
          <p:cNvPr id="3" name="TextBox 2">
            <a:extLst>
              <a:ext uri="{FF2B5EF4-FFF2-40B4-BE49-F238E27FC236}">
                <a16:creationId xmlns="" xmlns:a16="http://schemas.microsoft.com/office/drawing/2014/main" id="{DB3308A1-B9F5-412A-8B22-82193C9C8B4B}"/>
              </a:ext>
            </a:extLst>
          </p:cNvPr>
          <p:cNvSpPr txBox="1"/>
          <p:nvPr/>
        </p:nvSpPr>
        <p:spPr>
          <a:xfrm>
            <a:off x="1585526" y="1556797"/>
            <a:ext cx="4102905" cy="57569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1600" dirty="0"/>
              <a:t>Less attractive individuals are less likely to be selected for management training as well as promotions</a:t>
            </a:r>
          </a:p>
          <a:p>
            <a:pPr marL="800100" lvl="1" indent="-342900">
              <a:lnSpc>
                <a:spcPct val="90000"/>
              </a:lnSpc>
              <a:buFont typeface="Arial"/>
              <a:buChar char="•"/>
            </a:pPr>
            <a:r>
              <a:rPr lang="en-US" sz="1600" dirty="0"/>
              <a:t>Multiple studies have proven that makeup can increase women's "likeability", "trustworthiness" and  "competence". </a:t>
            </a:r>
          </a:p>
          <a:p>
            <a:pPr marL="342900" indent="-342900">
              <a:lnSpc>
                <a:spcPct val="90000"/>
              </a:lnSpc>
              <a:buFont typeface="Arial"/>
              <a:buChar char="•"/>
            </a:pPr>
            <a:endParaRPr lang="en-US" sz="1600" dirty="0"/>
          </a:p>
          <a:p>
            <a:pPr marL="342900" indent="-342900">
              <a:lnSpc>
                <a:spcPct val="90000"/>
              </a:lnSpc>
              <a:buFont typeface="Arial"/>
              <a:buChar char="•"/>
            </a:pPr>
            <a:r>
              <a:rPr lang="en-US" sz="1600" dirty="0"/>
              <a:t>Black women are forced to change their appearance to fit in with social norms, an example of which is being told to straighten their hair</a:t>
            </a:r>
          </a:p>
          <a:p>
            <a:pPr marL="342900" indent="-342900">
              <a:lnSpc>
                <a:spcPct val="90000"/>
              </a:lnSpc>
              <a:buFont typeface="Arial"/>
              <a:buChar char="•"/>
            </a:pPr>
            <a:endParaRPr lang="en-US" sz="1600" dirty="0"/>
          </a:p>
          <a:p>
            <a:pPr marL="342900" indent="-342900">
              <a:lnSpc>
                <a:spcPct val="90000"/>
              </a:lnSpc>
              <a:buFont typeface="Arial"/>
              <a:buChar char="•"/>
            </a:pPr>
            <a:r>
              <a:rPr lang="en-US" sz="1600" dirty="0"/>
              <a:t>Signs of religion are often infringed upon in the workplace</a:t>
            </a:r>
          </a:p>
          <a:p>
            <a:pPr marL="800100" lvl="1" indent="-342900">
              <a:lnSpc>
                <a:spcPct val="90000"/>
              </a:lnSpc>
              <a:buFont typeface="Arial"/>
              <a:buChar char="•"/>
            </a:pPr>
            <a:r>
              <a:rPr lang="en-US" sz="1600" dirty="0"/>
              <a:t>An example of this is the woman who was denied employment at Abercrombie &amp; Fitch because she was wearing a Hijab</a:t>
            </a:r>
          </a:p>
          <a:p>
            <a:pPr marL="342900" indent="-342900">
              <a:lnSpc>
                <a:spcPct val="90000"/>
              </a:lnSpc>
              <a:buFont typeface="Arial"/>
              <a:buChar char="•"/>
            </a:pPr>
            <a:endParaRPr lang="en-US" sz="1600" dirty="0"/>
          </a:p>
          <a:p>
            <a:pPr marL="342900" indent="-342900">
              <a:lnSpc>
                <a:spcPct val="90000"/>
              </a:lnSpc>
              <a:buFont typeface="Arial"/>
              <a:buChar char="•"/>
            </a:pPr>
            <a:r>
              <a:rPr lang="en-US" sz="1600" dirty="0"/>
              <a:t>10% of women and 5% of men have reported facing workplace discrimination because of their weight</a:t>
            </a:r>
          </a:p>
          <a:p>
            <a:pPr marL="342900" indent="-342900">
              <a:lnSpc>
                <a:spcPct val="90000"/>
              </a:lnSpc>
              <a:buFont typeface="Arial"/>
              <a:buChar char="•"/>
            </a:pPr>
            <a:endParaRPr lang="en-US" sz="1700" dirty="0"/>
          </a:p>
          <a:p>
            <a:pPr marL="342900" indent="-342900">
              <a:lnSpc>
                <a:spcPct val="90000"/>
              </a:lnSpc>
              <a:buFont typeface="Arial"/>
              <a:buChar char="•"/>
            </a:pPr>
            <a:endParaRPr lang="en-US" sz="2400" dirty="0"/>
          </a:p>
        </p:txBody>
      </p:sp>
      <p:pic>
        <p:nvPicPr>
          <p:cNvPr id="6" name="Picture 6">
            <a:extLst>
              <a:ext uri="{FF2B5EF4-FFF2-40B4-BE49-F238E27FC236}">
                <a16:creationId xmlns="" xmlns:a16="http://schemas.microsoft.com/office/drawing/2014/main" id="{6C9485C6-4397-47F7-8BF9-AFA6289F9180}"/>
              </a:ext>
            </a:extLst>
          </p:cNvPr>
          <p:cNvPicPr>
            <a:picLocks noChangeAspect="1"/>
          </p:cNvPicPr>
          <p:nvPr/>
        </p:nvPicPr>
        <p:blipFill>
          <a:blip r:embed="rId3" cstate="print"/>
          <a:stretch>
            <a:fillRect/>
          </a:stretch>
        </p:blipFill>
        <p:spPr>
          <a:xfrm>
            <a:off x="7601975" y="1655489"/>
            <a:ext cx="2704117" cy="3419378"/>
          </a:xfrm>
          <a:prstGeom prst="rect">
            <a:avLst/>
          </a:prstGeom>
          <a:ln>
            <a:solidFill>
              <a:schemeClr val="bg1"/>
            </a:solidFill>
          </a:ln>
        </p:spPr>
      </p:pic>
      <p:sp>
        <p:nvSpPr>
          <p:cNvPr id="7" name="Arrow: Right 6">
            <a:extLst>
              <a:ext uri="{FF2B5EF4-FFF2-40B4-BE49-F238E27FC236}">
                <a16:creationId xmlns="" xmlns:a16="http://schemas.microsoft.com/office/drawing/2014/main" id="{CE3C8F96-D5FA-46E3-9BAA-25FC64B8466C}"/>
              </a:ext>
            </a:extLst>
          </p:cNvPr>
          <p:cNvSpPr/>
          <p:nvPr/>
        </p:nvSpPr>
        <p:spPr>
          <a:xfrm>
            <a:off x="5698674" y="5250236"/>
            <a:ext cx="1199258" cy="484631"/>
          </a:xfrm>
          <a:prstGeom prst="rightArrow">
            <a:avLst/>
          </a:prstGeom>
          <a:solidFill>
            <a:schemeClr val="tx1"/>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678DF32B-7CA6-4A8D-A53E-B40917075752}"/>
              </a:ext>
            </a:extLst>
          </p:cNvPr>
          <p:cNvSpPr txBox="1"/>
          <p:nvPr/>
        </p:nvSpPr>
        <p:spPr>
          <a:xfrm>
            <a:off x="7179355" y="5194515"/>
            <a:ext cx="3815901"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t>Samantha Elauf: Succeeded in lawsuit against Abercrombie &amp; </a:t>
            </a:r>
            <a:r>
              <a:rPr lang="en-US"/>
              <a:t>Fitch in front of the U.S Supreme </a:t>
            </a:r>
            <a:r>
              <a:rPr lang="en-US" dirty="0"/>
              <a:t>Court after having case thrown out in federal district court</a:t>
            </a:r>
          </a:p>
        </p:txBody>
      </p:sp>
    </p:spTree>
    <p:extLst>
      <p:ext uri="{BB962C8B-B14F-4D97-AF65-F5344CB8AC3E}">
        <p14:creationId xmlns="" xmlns:p14="http://schemas.microsoft.com/office/powerpoint/2010/main" val="22158949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9CBEFC-7D4B-4A02-BE4B-BE4089830C3F}"/>
              </a:ext>
            </a:extLst>
          </p:cNvPr>
          <p:cNvSpPr>
            <a:spLocks noGrp="1"/>
          </p:cNvSpPr>
          <p:nvPr>
            <p:ph type="title"/>
          </p:nvPr>
        </p:nvSpPr>
        <p:spPr>
          <a:xfrm>
            <a:off x="1363172" y="1975792"/>
            <a:ext cx="9462893" cy="2667000"/>
          </a:xfrm>
        </p:spPr>
        <p:txBody>
          <a:bodyPr/>
          <a:lstStyle/>
          <a:p>
            <a:pPr algn="ctr"/>
            <a:r>
              <a:rPr lang="en-US" sz="4800"/>
              <a:t>Legal Protections &amp; Allies </a:t>
            </a:r>
          </a:p>
        </p:txBody>
      </p:sp>
    </p:spTree>
    <p:extLst>
      <p:ext uri="{BB962C8B-B14F-4D97-AF65-F5344CB8AC3E}">
        <p14:creationId xmlns="" xmlns:p14="http://schemas.microsoft.com/office/powerpoint/2010/main" val="32028824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1F4BF8-FA8F-4C6B-8576-D156F8681406}"/>
              </a:ext>
            </a:extLst>
          </p:cNvPr>
          <p:cNvSpPr>
            <a:spLocks noGrp="1"/>
          </p:cNvSpPr>
          <p:nvPr>
            <p:ph type="title"/>
          </p:nvPr>
        </p:nvSpPr>
        <p:spPr/>
        <p:txBody>
          <a:bodyPr/>
          <a:lstStyle/>
          <a:p>
            <a:r>
              <a:rPr lang="en-US"/>
              <a:t>Laws and Accepted Policies</a:t>
            </a:r>
          </a:p>
        </p:txBody>
      </p:sp>
      <p:sp>
        <p:nvSpPr>
          <p:cNvPr id="3" name="Content Placeholder 2">
            <a:extLst>
              <a:ext uri="{FF2B5EF4-FFF2-40B4-BE49-F238E27FC236}">
                <a16:creationId xmlns="" xmlns:a16="http://schemas.microsoft.com/office/drawing/2014/main" id="{4AF4BCA3-2958-478B-90A4-0947DCC28408}"/>
              </a:ext>
            </a:extLst>
          </p:cNvPr>
          <p:cNvSpPr>
            <a:spLocks noGrp="1"/>
          </p:cNvSpPr>
          <p:nvPr>
            <p:ph idx="1"/>
          </p:nvPr>
        </p:nvSpPr>
        <p:spPr/>
        <p:txBody>
          <a:bodyPr vert="horz" lIns="91440" tIns="45720" rIns="91440" bIns="45720" rtlCol="0" anchor="t">
            <a:normAutofit fontScale="92500"/>
          </a:bodyPr>
          <a:lstStyle/>
          <a:p>
            <a:r>
              <a:rPr lang="en-US" dirty="0"/>
              <a:t>There are currently no </a:t>
            </a:r>
            <a:r>
              <a:rPr lang="en-US" u="sng" dirty="0"/>
              <a:t>federal</a:t>
            </a:r>
            <a:r>
              <a:rPr lang="en-US" dirty="0"/>
              <a:t> laws in place that specifically protect individuals from workplace discrimination based on appearance</a:t>
            </a:r>
          </a:p>
          <a:p>
            <a:r>
              <a:rPr lang="en-US" dirty="0"/>
              <a:t>However, diversity of appearance can be included in some other laws</a:t>
            </a:r>
          </a:p>
          <a:p>
            <a:pPr lvl="1"/>
            <a:r>
              <a:rPr lang="en-US" dirty="0"/>
              <a:t>Title VII: Americans with Disabilities Act (ADA) and Age Discrimination in Employment Act (ADEA)</a:t>
            </a:r>
          </a:p>
          <a:p>
            <a:pPr lvl="1"/>
            <a:r>
              <a:rPr lang="en-US" dirty="0"/>
              <a:t>The 1964 Civil Rights Act can also offer protection to employees if an employer discriminates against them based on a characteristic such as religion </a:t>
            </a:r>
          </a:p>
          <a:p>
            <a:pPr>
              <a:buFont typeface="Arial" pitchFamily="49" charset="0"/>
              <a:buChar char="▪"/>
            </a:pPr>
            <a:r>
              <a:rPr lang="en-US" dirty="0"/>
              <a:t>There are some </a:t>
            </a:r>
            <a:r>
              <a:rPr lang="en-US" u="sng" dirty="0"/>
              <a:t>state</a:t>
            </a:r>
            <a:r>
              <a:rPr lang="en-US" dirty="0"/>
              <a:t> laws that offer protections based on appearance:</a:t>
            </a:r>
          </a:p>
          <a:p>
            <a:pPr lvl="1"/>
            <a:r>
              <a:rPr lang="en-US" dirty="0"/>
              <a:t>Michigan offers legal protections against discrimination based on height and weight </a:t>
            </a:r>
          </a:p>
          <a:p>
            <a:pPr lvl="1"/>
            <a:r>
              <a:rPr lang="en-US" dirty="0"/>
              <a:t>Washington D.C protects against employers discriminating for any reason based on appearance </a:t>
            </a:r>
          </a:p>
        </p:txBody>
      </p:sp>
      <p:pic>
        <p:nvPicPr>
          <p:cNvPr id="4" name="Picture 4" descr="&#10;">
            <a:extLst>
              <a:ext uri="{FF2B5EF4-FFF2-40B4-BE49-F238E27FC236}">
                <a16:creationId xmlns="" xmlns:a16="http://schemas.microsoft.com/office/drawing/2014/main" id="{22EBBE3D-F949-4F89-91CC-C61E8B67FEA2}"/>
              </a:ext>
            </a:extLst>
          </p:cNvPr>
          <p:cNvPicPr>
            <a:picLocks noChangeAspect="1"/>
          </p:cNvPicPr>
          <p:nvPr/>
        </p:nvPicPr>
        <p:blipFill>
          <a:blip r:embed="rId3" cstate="print"/>
          <a:stretch>
            <a:fillRect/>
          </a:stretch>
        </p:blipFill>
        <p:spPr>
          <a:xfrm>
            <a:off x="8073680" y="7021"/>
            <a:ext cx="2090489" cy="1500316"/>
          </a:xfrm>
          <a:prstGeom prst="rect">
            <a:avLst/>
          </a:prstGeom>
          <a:ln>
            <a:solidFill>
              <a:schemeClr val="bg1"/>
            </a:solidFill>
          </a:ln>
        </p:spPr>
      </p:pic>
    </p:spTree>
    <p:extLst>
      <p:ext uri="{BB962C8B-B14F-4D97-AF65-F5344CB8AC3E}">
        <p14:creationId xmlns="" xmlns:p14="http://schemas.microsoft.com/office/powerpoint/2010/main" val="3787676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4112</TotalTime>
  <Words>1885</Words>
  <Application>Microsoft Office PowerPoint</Application>
  <PresentationFormat>Custom</PresentationFormat>
  <Paragraphs>180</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Chalkboard 16x9</vt:lpstr>
      <vt:lpstr>Diversity of Appearance</vt:lpstr>
      <vt:lpstr>Daniel Kaschak and Hunter Hayek </vt:lpstr>
      <vt:lpstr>What We Didn’t Know </vt:lpstr>
      <vt:lpstr>What Shouldn't Be Missed </vt:lpstr>
      <vt:lpstr>Social Justice Issues</vt:lpstr>
      <vt:lpstr>Societal Stereotypes </vt:lpstr>
      <vt:lpstr>Exclusion, Discrimination and Inequalities Overview</vt:lpstr>
      <vt:lpstr>Legal Protections &amp; Allies </vt:lpstr>
      <vt:lpstr>Laws and Accepted Policies</vt:lpstr>
      <vt:lpstr>Advocacy Groups </vt:lpstr>
      <vt:lpstr>In Today's Workplace </vt:lpstr>
      <vt:lpstr>What do Employees Desire and Need?</vt:lpstr>
      <vt:lpstr>Institutional and/or Interpersonal Opportunities for Equity &amp; Inclusion</vt:lpstr>
      <vt:lpstr>Interesting Issues about Dimensions </vt:lpstr>
      <vt:lpstr>Subtopic: Heightism in the Workplace</vt:lpstr>
      <vt:lpstr>Thoughts In Relation to the Topic </vt:lpstr>
      <vt:lpstr>Bibliography</vt:lpstr>
      <vt:lpstr>Resources Used to Develop the Presentation</vt:lpstr>
      <vt:lpstr>Recommended Discussion Points </vt:lpstr>
      <vt:lpstr>Questions For Our Learning Community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of Appearance</dc:title>
  <dc:creator>Daniel Kaschak</dc:creator>
  <cp:lastModifiedBy>Prof Temple</cp:lastModifiedBy>
  <cp:revision>1</cp:revision>
  <dcterms:created xsi:type="dcterms:W3CDTF">2020-07-15T20:39:18Z</dcterms:created>
  <dcterms:modified xsi:type="dcterms:W3CDTF">2020-07-28T19:20:04Z</dcterms:modified>
</cp:coreProperties>
</file>