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H</a:t>
            </a:r>
            <a:r>
              <a:rPr sz="2400" lang="en-US"/>
              <a:t>i</a:t>
            </a:r>
            <a:r>
              <a:rPr sz="2400" lang="en-US"/>
              <a:t>m</a:t>
            </a:r>
            <a:r>
              <a:rPr sz="2400" lang="en-US"/>
              <a:t>e</a:t>
            </a:r>
            <a:r>
              <a:rPr sz="2400" lang="en-US"/>
              <a:t>s</a:t>
            </a:r>
            <a:r>
              <a:rPr sz="2400" lang="en-US"/>
              <a:t>h</a:t>
            </a:r>
            <a:r>
              <a:rPr sz="2400" lang="en-US"/>
              <a:t>.</a:t>
            </a:r>
            <a:r>
              <a:rPr sz="2400" lang="en-US"/>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5</a:t>
            </a:r>
            <a:r>
              <a:rPr dirty="0" sz="2400" lang="en-US"/>
              <a:t>0</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615"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1"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3"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604"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597"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674"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81"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3"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IN"/>
              <a:t>Dataset Description</a:t>
            </a:r>
          </a:p>
        </p:txBody>
      </p:sp>
      <p:sp>
        <p:nvSpPr>
          <p:cNvPr id="1048695"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3"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2024-08-31T04:38:11Z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5e8d1546151d40c3af8535ddc3d8691b</vt:lpwstr>
  </property>
</Properties>
</file>