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63" r:id="rId16"/>
    <p:sldId id="264" r:id="rId17"/>
    <p:sldId id="265" r:id="rId18"/>
    <p:sldId id="266" r:id="rId19"/>
    <p:sldId id="267" r:id="rId20"/>
    <p:sldId id="270" r:id="rId21"/>
    <p:sldId id="272" r:id="rId22"/>
    <p:sldId id="268" r:id="rId23"/>
    <p:sldId id="269" r:id="rId24"/>
    <p:sldId id="282" r:id="rId25"/>
    <p:sldId id="260" r:id="rId26"/>
    <p:sldId id="274" r:id="rId27"/>
    <p:sldId id="26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76"/>
            <p14:sldId id="277"/>
            <p14:sldId id="278"/>
            <p14:sldId id="279"/>
            <p14:sldId id="280"/>
            <p14:sldId id="281"/>
            <p14:sldId id="263"/>
            <p14:sldId id="264"/>
            <p14:sldId id="265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0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26500" y="1366886"/>
            <a:ext cx="9044535" cy="50239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46" y="1123068"/>
            <a:ext cx="9186477" cy="5325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33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3352" y="2194560"/>
            <a:ext cx="9125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LSB(Least Significant Bit)</a:t>
            </a:r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dirty="0" smtClean="0"/>
              <a:t> </a:t>
            </a:r>
            <a:r>
              <a:rPr lang="en-IN" sz="3200" b="1" dirty="0" smtClean="0"/>
              <a:t>BPCS(</a:t>
            </a:r>
            <a:r>
              <a:rPr lang="en-US" sz="3200" b="1" dirty="0" smtClean="0"/>
              <a:t>Bit-Plane Complexity Segmentation</a:t>
            </a:r>
            <a:r>
              <a:rPr lang="en-IN" sz="3200" b="1" dirty="0" smtClean="0"/>
              <a:t>)</a:t>
            </a:r>
            <a:endParaRPr lang="en-US" sz="3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2081</TotalTime>
  <Words>753</Words>
  <Application>Microsoft Office PowerPoint</Application>
  <PresentationFormat>Widescreen</PresentationFormat>
  <Paragraphs>144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Algerian</vt:lpstr>
      <vt:lpstr>Arial</vt:lpstr>
      <vt:lpstr>Arial Narrow</vt:lpstr>
      <vt:lpstr>Baskerville Old Face</vt:lpstr>
      <vt:lpstr>Calibri</vt:lpstr>
      <vt:lpstr>Century Gothic</vt:lpstr>
      <vt:lpstr>Constantia</vt:lpstr>
      <vt:lpstr>JBNKLH+ArialMT</vt:lpstr>
      <vt:lpstr>Times New Roman</vt:lpstr>
      <vt:lpstr>UOQLKK+Arial-BoldMT</vt:lpstr>
      <vt:lpstr>Wingdings</vt:lpstr>
      <vt:lpstr>Wingdings 3</vt:lpstr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</vt:lpstr>
      <vt:lpstr>ER DIAGRAM</vt:lpstr>
      <vt:lpstr>ER DIAGRAM</vt:lpstr>
      <vt:lpstr>Login window</vt:lpstr>
      <vt:lpstr>Steganography gui module </vt:lpstr>
      <vt:lpstr>PowerPoint Presentation</vt:lpstr>
      <vt:lpstr>decoder</vt:lpstr>
      <vt:lpstr>Administer module</vt:lpstr>
      <vt:lpstr>PowerPoint Presentation</vt:lpstr>
      <vt:lpstr>PowerPoint Presentation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Tarun Verma</cp:lastModifiedBy>
  <cp:revision>80</cp:revision>
  <dcterms:created xsi:type="dcterms:W3CDTF">2020-02-18T07:22:07Z</dcterms:created>
  <dcterms:modified xsi:type="dcterms:W3CDTF">2020-04-26T02:15:47Z</dcterms:modified>
</cp:coreProperties>
</file>