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3" r:id="rId14"/>
    <p:sldId id="264" r:id="rId15"/>
    <p:sldId id="265" r:id="rId16"/>
    <p:sldId id="266" r:id="rId17"/>
    <p:sldId id="267" r:id="rId18"/>
    <p:sldId id="270" r:id="rId19"/>
    <p:sldId id="272" r:id="rId20"/>
    <p:sldId id="268" r:id="rId21"/>
    <p:sldId id="269" r:id="rId22"/>
    <p:sldId id="282" r:id="rId23"/>
    <p:sldId id="260" r:id="rId24"/>
    <p:sldId id="274" r:id="rId25"/>
    <p:sldId id="26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68"/>
            <p14:sldId id="269"/>
            <p14:sldId id="260"/>
            <p14:sldId id="274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=""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6500" y="1366886"/>
            <a:ext cx="9044535" cy="5023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329179"/>
            <a:ext cx="8888922" cy="4865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9696" y="941832"/>
            <a:ext cx="1179576" cy="5120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Cover Image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216" y="941832"/>
            <a:ext cx="1234440" cy="475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Secret Text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4168" y="2084832"/>
            <a:ext cx="3364992" cy="7132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Divide the image in 8x8 different Bit-plane Blocks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3184" y="969264"/>
            <a:ext cx="1271016" cy="4297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Key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7880" y="2093976"/>
            <a:ext cx="2231136" cy="64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Each character into 8-bit binary format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144" y="2057400"/>
            <a:ext cx="2203704" cy="6492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XOR with key to provide encryption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6736" y="3236976"/>
            <a:ext cx="3456432" cy="7315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Calculate the complexity ratio(alpha) of every block and avg. of complexity values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1432" y="3264408"/>
            <a:ext cx="2258568" cy="6126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Divide data into different 8x8 blocks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9592" y="3227832"/>
            <a:ext cx="2478024" cy="685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solidFill>
                  <a:schemeClr val="bg1"/>
                </a:solidFill>
              </a:rPr>
              <a:t>Calculate the complexity ratio(alpha) </a:t>
            </a:r>
            <a:r>
              <a:rPr lang="en-IN" sz="1500" dirty="0" smtClean="0">
                <a:solidFill>
                  <a:schemeClr val="bg1"/>
                </a:solidFill>
              </a:rPr>
              <a:t>of every block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362456" y="4261104"/>
            <a:ext cx="3227832" cy="850392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Avg. alpha </a:t>
            </a:r>
            <a:r>
              <a:rPr lang="en-IN" sz="1100" b="1" dirty="0" smtClean="0">
                <a:solidFill>
                  <a:schemeClr val="bg1"/>
                </a:solidFill>
              </a:rPr>
              <a:t>&lt;</a:t>
            </a:r>
            <a:r>
              <a:rPr lang="en-IN" sz="1100" dirty="0" smtClean="0">
                <a:solidFill>
                  <a:schemeClr val="bg1"/>
                </a:solidFill>
              </a:rPr>
              <a:t> alpha of current block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5724144" y="4251960"/>
            <a:ext cx="2898648" cy="73152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Avg. alpha </a:t>
            </a:r>
            <a:r>
              <a:rPr lang="en-IN" sz="1100" b="1" dirty="0" smtClean="0">
                <a:solidFill>
                  <a:schemeClr val="bg1"/>
                </a:solidFill>
              </a:rPr>
              <a:t>&lt;</a:t>
            </a:r>
            <a:r>
              <a:rPr lang="en-IN" sz="1100" dirty="0" smtClean="0">
                <a:solidFill>
                  <a:schemeClr val="bg1"/>
                </a:solidFill>
              </a:rPr>
              <a:t> alpha of current block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6856" y="5742432"/>
            <a:ext cx="1417320" cy="5943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Patch the block with text data block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90888" y="4325112"/>
            <a:ext cx="1929384" cy="6492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XOR Block with complex pattern and make a record of 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5152" y="5724144"/>
            <a:ext cx="1380744" cy="5852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Embed the record in last part of image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15200" y="5760720"/>
            <a:ext cx="1024128" cy="5486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16552" y="118872"/>
            <a:ext cx="1143000" cy="5394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18" idx="4"/>
          </p:cNvCxnSpPr>
          <p:nvPr/>
        </p:nvCxnSpPr>
        <p:spPr>
          <a:xfrm rot="5400000">
            <a:off x="3883914" y="112014"/>
            <a:ext cx="557784" cy="165049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9"/>
          <p:cNvCxnSpPr/>
          <p:nvPr/>
        </p:nvCxnSpPr>
        <p:spPr>
          <a:xfrm>
            <a:off x="5010912" y="704088"/>
            <a:ext cx="1252728" cy="58521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9"/>
          <p:cNvCxnSpPr>
            <a:stCxn id="18" idx="6"/>
          </p:cNvCxnSpPr>
          <p:nvPr/>
        </p:nvCxnSpPr>
        <p:spPr>
          <a:xfrm>
            <a:off x="5559552" y="388620"/>
            <a:ext cx="3849624" cy="754380"/>
          </a:xfrm>
          <a:prstGeom prst="bentConnector3">
            <a:avLst>
              <a:gd name="adj1" fmla="val 91568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2"/>
          </p:cNvCxnSpPr>
          <p:nvPr/>
        </p:nvCxnSpPr>
        <p:spPr>
          <a:xfrm>
            <a:off x="2729484" y="1453896"/>
            <a:ext cx="4572" cy="5486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16352" y="2834640"/>
            <a:ext cx="0" cy="3017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80860" y="1408176"/>
            <a:ext cx="4572" cy="685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8" idx="1"/>
          </p:cNvCxnSpPr>
          <p:nvPr/>
        </p:nvCxnSpPr>
        <p:spPr>
          <a:xfrm>
            <a:off x="8138160" y="2368296"/>
            <a:ext cx="1014984" cy="137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113264" y="1426464"/>
            <a:ext cx="9144" cy="5943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122408" y="2688336"/>
            <a:ext cx="27432" cy="5669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1"/>
            <a:endCxn id="11" idx="3"/>
          </p:cNvCxnSpPr>
          <p:nvPr/>
        </p:nvCxnSpPr>
        <p:spPr>
          <a:xfrm flipH="1">
            <a:off x="8357616" y="3570732"/>
            <a:ext cx="81381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168896" y="3941064"/>
            <a:ext cx="9144" cy="2834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2" idx="0"/>
          </p:cNvCxnSpPr>
          <p:nvPr/>
        </p:nvCxnSpPr>
        <p:spPr>
          <a:xfrm flipH="1">
            <a:off x="2976372" y="3858768"/>
            <a:ext cx="22860" cy="4023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" idx="1"/>
            <a:endCxn id="14" idx="1"/>
          </p:cNvCxnSpPr>
          <p:nvPr/>
        </p:nvCxnSpPr>
        <p:spPr>
          <a:xfrm rot="10800000" flipH="1" flipV="1">
            <a:off x="1362456" y="4686300"/>
            <a:ext cx="914400" cy="1353312"/>
          </a:xfrm>
          <a:prstGeom prst="bentConnector3">
            <a:avLst>
              <a:gd name="adj1" fmla="val -25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0800000" flipV="1">
            <a:off x="2916936" y="4599432"/>
            <a:ext cx="2798064" cy="777240"/>
          </a:xfrm>
          <a:prstGeom prst="bentConnector3">
            <a:avLst>
              <a:gd name="adj1" fmla="val 2451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4" idx="0"/>
          </p:cNvCxnSpPr>
          <p:nvPr/>
        </p:nvCxnSpPr>
        <p:spPr>
          <a:xfrm>
            <a:off x="2971800" y="5431536"/>
            <a:ext cx="13716" cy="3108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4" idx="3"/>
            <a:endCxn id="16" idx="1"/>
          </p:cNvCxnSpPr>
          <p:nvPr/>
        </p:nvCxnSpPr>
        <p:spPr>
          <a:xfrm flipV="1">
            <a:off x="3694176" y="6016752"/>
            <a:ext cx="950976" cy="228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6" idx="3"/>
            <a:endCxn id="17" idx="2"/>
          </p:cNvCxnSpPr>
          <p:nvPr/>
        </p:nvCxnSpPr>
        <p:spPr>
          <a:xfrm>
            <a:off x="6025896" y="6016752"/>
            <a:ext cx="1289304" cy="182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" idx="3"/>
          </p:cNvCxnSpPr>
          <p:nvPr/>
        </p:nvCxnSpPr>
        <p:spPr>
          <a:xfrm flipH="1" flipV="1">
            <a:off x="3017520" y="4096512"/>
            <a:ext cx="1572768" cy="589788"/>
          </a:xfrm>
          <a:prstGeom prst="bentConnector3">
            <a:avLst>
              <a:gd name="adj1" fmla="val -14535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" idx="3"/>
          </p:cNvCxnSpPr>
          <p:nvPr/>
        </p:nvCxnSpPr>
        <p:spPr>
          <a:xfrm>
            <a:off x="8622792" y="4617720"/>
            <a:ext cx="694944" cy="91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5" idx="2"/>
          </p:cNvCxnSpPr>
          <p:nvPr/>
        </p:nvCxnSpPr>
        <p:spPr>
          <a:xfrm rot="5400000">
            <a:off x="7491222" y="2512314"/>
            <a:ext cx="402336" cy="532638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352" y="2194560"/>
            <a:ext cx="9125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LSB(Least Significant Bit)</a:t>
            </a:r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dirty="0" smtClean="0"/>
              <a:t> </a:t>
            </a:r>
            <a:r>
              <a:rPr lang="en-IN" sz="3200" b="1" dirty="0" smtClean="0"/>
              <a:t>BPCS(</a:t>
            </a:r>
            <a:r>
              <a:rPr lang="en-US" sz="3200" b="1" dirty="0" smtClean="0"/>
              <a:t>Bit-Plane Complexity Segmentation</a:t>
            </a:r>
            <a:r>
              <a:rPr lang="en-IN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2103</TotalTime>
  <Words>830</Words>
  <Application>Microsoft Office PowerPoint</Application>
  <PresentationFormat>Custom</PresentationFormat>
  <Paragraphs>140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Slide 6</vt:lpstr>
      <vt:lpstr>Slide 7</vt:lpstr>
      <vt:lpstr>Slide 8</vt:lpstr>
      <vt:lpstr>Slide 9</vt:lpstr>
      <vt:lpstr>Slide 10</vt:lpstr>
      <vt:lpstr>Slide 11</vt:lpstr>
      <vt:lpstr>Slide 12</vt:lpstr>
      <vt:lpstr>Module</vt:lpstr>
      <vt:lpstr>ER DIAGRAM</vt:lpstr>
      <vt:lpstr>ER DIAGRAM</vt:lpstr>
      <vt:lpstr>Login window</vt:lpstr>
      <vt:lpstr>Steganography gui module </vt:lpstr>
      <vt:lpstr>Slide 18</vt:lpstr>
      <vt:lpstr>decoder</vt:lpstr>
      <vt:lpstr>Administer module</vt:lpstr>
      <vt:lpstr>Slide 21</vt:lpstr>
      <vt:lpstr>Slide 22</vt:lpstr>
      <vt:lpstr>Project Duration</vt:lpstr>
      <vt:lpstr>Conclusion </vt:lpstr>
      <vt:lpstr> Thanks You!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nishant maurya</cp:lastModifiedBy>
  <cp:revision>77</cp:revision>
  <dcterms:created xsi:type="dcterms:W3CDTF">2020-02-18T07:22:07Z</dcterms:created>
  <dcterms:modified xsi:type="dcterms:W3CDTF">2020-04-26T10:00:37Z</dcterms:modified>
</cp:coreProperties>
</file>