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66" r:id="rId22"/>
    <p:sldId id="267" r:id="rId23"/>
    <p:sldId id="270" r:id="rId24"/>
    <p:sldId id="272" r:id="rId25"/>
    <p:sldId id="268" r:id="rId26"/>
    <p:sldId id="269" r:id="rId27"/>
    <p:sldId id="282" r:id="rId28"/>
    <p:sldId id="260" r:id="rId29"/>
    <p:sldId id="274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C:\Users\himes\notebooks\Project letrature\Class_digram\class_diagram.png"/>
          <p:cNvPicPr>
            <a:picLocks noChangeAspect="1" noChangeArrowheads="1"/>
          </p:cNvPicPr>
          <p:nvPr/>
        </p:nvPicPr>
        <p:blipFill rotWithShape="1">
          <a:blip r:embed="rId2" cstate="print"/>
          <a:srcRect l="1543" t="4658" r="3324" b="7829"/>
          <a:stretch/>
        </p:blipFill>
        <p:spPr bwMode="auto">
          <a:xfrm>
            <a:off x="1862497" y="1389092"/>
            <a:ext cx="9968142" cy="5153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2107</TotalTime>
  <Words>760</Words>
  <Application>Microsoft Office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BPCS(Bit-Plane Complexity Segmentation)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CLASS DIAGRAM</vt:lpstr>
      <vt:lpstr>ER DIAGRAM</vt:lpstr>
      <vt:lpstr>ER DIAGRAM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98</cp:revision>
  <dcterms:created xsi:type="dcterms:W3CDTF">2020-02-18T07:22:07Z</dcterms:created>
  <dcterms:modified xsi:type="dcterms:W3CDTF">2020-04-26T08:13:46Z</dcterms:modified>
</cp:coreProperties>
</file>