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66" r:id="rId22"/>
    <p:sldId id="267" r:id="rId23"/>
    <p:sldId id="270" r:id="rId24"/>
    <p:sldId id="272" r:id="rId25"/>
    <p:sldId id="268" r:id="rId26"/>
    <p:sldId id="269" r:id="rId27"/>
    <p:sldId id="282" r:id="rId28"/>
    <p:sldId id="260" r:id="rId29"/>
    <p:sldId id="274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49962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671" y="1696825"/>
            <a:ext cx="10170968" cy="46097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53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4498" y="14686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49" y="2491029"/>
            <a:ext cx="4826523" cy="4277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8" y="2491029"/>
            <a:ext cx="4769962" cy="4277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9" y="624110"/>
            <a:ext cx="9968044" cy="1280890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569" y="1555423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2101</TotalTime>
  <Words>760</Words>
  <Application>Microsoft Office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BPCS(Bit-Plane Complexity Segmentation)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CLASS DIAGRAM</vt:lpstr>
      <vt:lpstr>ER DIAGRAM</vt:lpstr>
      <vt:lpstr>ER DIAGRAM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95</cp:revision>
  <dcterms:created xsi:type="dcterms:W3CDTF">2020-02-18T07:22:07Z</dcterms:created>
  <dcterms:modified xsi:type="dcterms:W3CDTF">2020-04-26T07:48:14Z</dcterms:modified>
</cp:coreProperties>
</file>