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2" r:id="rId6"/>
    <p:sldId id="283" r:id="rId7"/>
    <p:sldId id="284" r:id="rId8"/>
    <p:sldId id="275" r:id="rId9"/>
    <p:sldId id="285" r:id="rId10"/>
    <p:sldId id="286" r:id="rId11"/>
    <p:sldId id="276" r:id="rId12"/>
    <p:sldId id="277" r:id="rId13"/>
    <p:sldId id="278" r:id="rId14"/>
    <p:sldId id="279" r:id="rId15"/>
    <p:sldId id="280" r:id="rId16"/>
    <p:sldId id="281" r:id="rId17"/>
    <p:sldId id="263" r:id="rId18"/>
    <p:sldId id="287" r:id="rId19"/>
    <p:sldId id="264" r:id="rId20"/>
    <p:sldId id="265" r:id="rId21"/>
    <p:sldId id="288" r:id="rId22"/>
    <p:sldId id="266" r:id="rId23"/>
    <p:sldId id="267" r:id="rId24"/>
    <p:sldId id="270" r:id="rId25"/>
    <p:sldId id="272" r:id="rId26"/>
    <p:sldId id="268" r:id="rId27"/>
    <p:sldId id="269" r:id="rId28"/>
    <p:sldId id="282" r:id="rId29"/>
    <p:sldId id="260" r:id="rId30"/>
    <p:sldId id="274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83"/>
            <p14:sldId id="284"/>
            <p14:sldId id="275"/>
            <p14:sldId id="285"/>
            <p14:sldId id="286"/>
            <p14:sldId id="276"/>
            <p14:sldId id="277"/>
            <p14:sldId id="278"/>
            <p14:sldId id="279"/>
            <p14:sldId id="280"/>
            <p14:sldId id="281"/>
            <p14:sldId id="263"/>
            <p14:sldId id="287"/>
            <p14:sldId id="264"/>
            <p14:sldId id="265"/>
            <p14:sldId id="288"/>
            <p14:sldId id="266"/>
            <p14:sldId id="267"/>
            <p14:sldId id="270"/>
            <p14:sldId id="272"/>
            <p14:sldId id="268"/>
            <p14:sldId id="269"/>
            <p14:sldId id="282"/>
            <p14:sldId id="260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:p15="http://schemas.microsoft.com/office/powerpoint/2012/main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658938" y="706438"/>
            <a:ext cx="10096500" cy="56657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Algerian" panose="04020705040A02060702" pitchFamily="82" charset="0"/>
              </a:rPr>
              <a:t>DECODER</a:t>
            </a:r>
            <a:endParaRPr lang="en-IN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35" y="1563488"/>
            <a:ext cx="8824105" cy="4808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3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9398" y="1264555"/>
            <a:ext cx="9455827" cy="5221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71" y="499620"/>
            <a:ext cx="10170968" cy="101888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CLASS 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C:\Users\himes\notebooks\Project letrature\Class_digram\class_diagram.png"/>
          <p:cNvPicPr>
            <a:picLocks noChangeAspect="1" noChangeArrowheads="1"/>
          </p:cNvPicPr>
          <p:nvPr/>
        </p:nvPicPr>
        <p:blipFill rotWithShape="1">
          <a:blip r:embed="rId2" cstate="print"/>
          <a:srcRect l="1543" t="4658" r="3324" b="7829"/>
          <a:stretch/>
        </p:blipFill>
        <p:spPr bwMode="auto">
          <a:xfrm>
            <a:off x="1862497" y="1389092"/>
            <a:ext cx="9968142" cy="5153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453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346" y="1123068"/>
            <a:ext cx="9186477" cy="5325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7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:p14="http://schemas.microsoft.com/office/powerpoint/2010/main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5" y="624110"/>
            <a:ext cx="10114961" cy="74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Technologies used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5" y="1706252"/>
            <a:ext cx="10114961" cy="47416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TEXT EDITOR USED  :-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lgerian" panose="04020705040A02060702" pitchFamily="82" charset="0"/>
              </a:rPr>
              <a:t>VISUAL STUDIO CODE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ANACONDA3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JUPYTER LAB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0756" y="2522862"/>
            <a:ext cx="745575" cy="69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9182" y="5130858"/>
            <a:ext cx="781314" cy="60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9182" y="3805640"/>
            <a:ext cx="70872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31" y="527902"/>
            <a:ext cx="10284642" cy="84841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PYTHON LIBARIES USED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349" y="1753386"/>
            <a:ext cx="9926424" cy="39969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OPENCV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NUMPY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PANDAS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BITARRAY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TKINTER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5354" y="1240095"/>
            <a:ext cx="10345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</a:t>
            </a:r>
            <a:r>
              <a:rPr lang="en-IN" sz="3200" b="1" dirty="0" smtClean="0">
                <a:latin typeface="Algerian" panose="04020705040A02060702" pitchFamily="82" charset="0"/>
              </a:rPr>
              <a:t>LSB(Least Significant Bit)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Algerian" panose="04020705040A02060702" pitchFamily="82" charset="0"/>
              </a:rPr>
              <a:t>                  ENCODER                                                 DECODER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49" y="2212848"/>
            <a:ext cx="5140424" cy="4555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0" y="2231136"/>
            <a:ext cx="5059790" cy="453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457" y="578390"/>
            <a:ext cx="9968044" cy="857218"/>
          </a:xfrm>
        </p:spPr>
        <p:txBody>
          <a:bodyPr>
            <a:normAutofit fontScale="90000"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400" b="1" dirty="0">
                <a:latin typeface="Algerian" panose="04020705040A02060702" pitchFamily="82" charset="0"/>
              </a:rPr>
              <a:t>BPCS(</a:t>
            </a:r>
            <a:r>
              <a:rPr lang="en-US" sz="3400" b="1" dirty="0">
                <a:latin typeface="Algerian" panose="04020705040A02060702" pitchFamily="82" charset="0"/>
              </a:rPr>
              <a:t>Bit-Plane Complexity Segmentation</a:t>
            </a:r>
            <a:r>
              <a:rPr lang="en-IN" sz="3400" b="1" dirty="0">
                <a:latin typeface="Algerian" panose="04020705040A02060702" pitchFamily="82" charset="0"/>
              </a:rPr>
              <a:t>)</a:t>
            </a:r>
            <a:endParaRPr lang="en-US" sz="3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993" y="1445695"/>
            <a:ext cx="10303497" cy="4949072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 smtClean="0">
                <a:latin typeface="Algerian" panose="04020705040A02060702" pitchFamily="82" charset="0"/>
              </a:rPr>
              <a:t>                                                                      </a:t>
            </a:r>
            <a:r>
              <a:rPr lang="en-US" sz="2400" dirty="0" smtClean="0">
                <a:latin typeface="Algerian" panose="04020705040A02060702" pitchFamily="82" charset="0"/>
              </a:rPr>
              <a:t>ENCODER                                              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16" y="2024984"/>
            <a:ext cx="8581833" cy="46085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11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2108</TotalTime>
  <Words>760</Words>
  <Application>Microsoft Office PowerPoint</Application>
  <PresentationFormat>Widescreen</PresentationFormat>
  <Paragraphs>151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Algerian</vt:lpstr>
      <vt:lpstr>Arial</vt:lpstr>
      <vt:lpstr>Arial Narrow</vt:lpstr>
      <vt:lpstr>Baskerville Old Face</vt:lpstr>
      <vt:lpstr>Calibri</vt:lpstr>
      <vt:lpstr>Century Gothic</vt:lpstr>
      <vt:lpstr>Constantia</vt:lpstr>
      <vt:lpstr>JBNKLH+ArialMT</vt:lpstr>
      <vt:lpstr>Times New Roman</vt:lpstr>
      <vt:lpstr>UOQLKK+Arial-BoldMT</vt:lpstr>
      <vt:lpstr>Wingdings</vt:lpstr>
      <vt:lpstr>Wingdings 3</vt:lpstr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Technologies used</vt:lpstr>
      <vt:lpstr>PYTHON LIBARIES USED </vt:lpstr>
      <vt:lpstr>PowerPoint Presentation</vt:lpstr>
      <vt:lpstr>BPCS(Bit-Plane Complexity Segmentation)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</vt:lpstr>
      <vt:lpstr>CLASS DIAGRAM</vt:lpstr>
      <vt:lpstr>ER DIAGRAM</vt:lpstr>
      <vt:lpstr>ER DIAGRAM</vt:lpstr>
      <vt:lpstr>PowerPoint Presentation</vt:lpstr>
      <vt:lpstr>Login window</vt:lpstr>
      <vt:lpstr>Steganography gui module </vt:lpstr>
      <vt:lpstr>PowerPoint Presentation</vt:lpstr>
      <vt:lpstr>decoder</vt:lpstr>
      <vt:lpstr>Administer module</vt:lpstr>
      <vt:lpstr>PowerPoint Presentation</vt:lpstr>
      <vt:lpstr>PowerPoint Presentation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Tarun Verma</cp:lastModifiedBy>
  <cp:revision>99</cp:revision>
  <dcterms:created xsi:type="dcterms:W3CDTF">2020-02-18T07:22:07Z</dcterms:created>
  <dcterms:modified xsi:type="dcterms:W3CDTF">2020-04-27T13:03:51Z</dcterms:modified>
</cp:coreProperties>
</file>