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66" r:id="rId22"/>
    <p:sldId id="267" r:id="rId23"/>
    <p:sldId id="270" r:id="rId24"/>
    <p:sldId id="272" r:id="rId25"/>
    <p:sldId id="268" r:id="rId26"/>
    <p:sldId id="269" r:id="rId27"/>
    <p:sldId id="282" r:id="rId28"/>
    <p:sldId id="260" r:id="rId29"/>
    <p:sldId id="274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5259" r="3890" b="7143"/>
          <a:stretch/>
        </p:blipFill>
        <p:spPr>
          <a:xfrm>
            <a:off x="1386292" y="1451727"/>
            <a:ext cx="10356755" cy="4977353"/>
          </a:xfrm>
        </p:spPr>
      </p:pic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4498" y="14686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49" y="2491029"/>
            <a:ext cx="4826523" cy="4277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8" y="2491029"/>
            <a:ext cx="4769962" cy="4277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9" y="624110"/>
            <a:ext cx="9968044" cy="128089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569" y="1555423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2104</TotalTime>
  <Words>760</Words>
  <Application>Microsoft Office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98</cp:revision>
  <dcterms:created xsi:type="dcterms:W3CDTF">2020-02-18T07:22:07Z</dcterms:created>
  <dcterms:modified xsi:type="dcterms:W3CDTF">2020-04-26T07:53:17Z</dcterms:modified>
</cp:coreProperties>
</file>