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3" r:id="rId14"/>
    <p:sldId id="264" r:id="rId15"/>
    <p:sldId id="265" r:id="rId16"/>
    <p:sldId id="266" r:id="rId17"/>
    <p:sldId id="267" r:id="rId18"/>
    <p:sldId id="270" r:id="rId19"/>
    <p:sldId id="272" r:id="rId20"/>
    <p:sldId id="268" r:id="rId21"/>
    <p:sldId id="269" r:id="rId22"/>
    <p:sldId id="282" r:id="rId23"/>
    <p:sldId id="260" r:id="rId24"/>
    <p:sldId id="274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68"/>
            <p14:sldId id="269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xmlns="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7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</a:t>
            </a:r>
            <a:r>
              <a:rPr lang="en-US" sz="2000" dirty="0" smtClean="0">
                <a:latin typeface="Baskerville Old Face" panose="02020602080505020303" pitchFamily="18" charset="0"/>
              </a:rPr>
              <a:t>61 </a:t>
            </a:r>
            <a:r>
              <a:rPr lang="en-US" sz="2000" dirty="0" smtClean="0">
                <a:latin typeface="Baskerville Old Face" panose="02020602080505020303" pitchFamily="18" charset="0"/>
              </a:rPr>
              <a:t>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  <a:endParaRPr lang="en-IN" sz="3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6500" y="1366886"/>
            <a:ext cx="9044535" cy="50239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329179"/>
            <a:ext cx="8888922" cy="4865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352" y="2194560"/>
            <a:ext cx="9125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LSB(Least Significant Bit)</a:t>
            </a:r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dirty="0" smtClean="0"/>
              <a:t> </a:t>
            </a:r>
            <a:r>
              <a:rPr lang="en-IN" sz="3200" b="1" dirty="0" smtClean="0"/>
              <a:t>BPCS(</a:t>
            </a:r>
            <a:r>
              <a:rPr lang="en-US" sz="3200" b="1" dirty="0" smtClean="0"/>
              <a:t>Bit-Plane Complexity Segmentation</a:t>
            </a:r>
            <a:r>
              <a:rPr lang="en-IN" sz="3200" b="1" dirty="0" smtClean="0"/>
              <a:t>)</a:t>
            </a:r>
            <a:endParaRPr 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latin typeface="Constantia"/>
                <a:cs typeface="Constantia"/>
              </a:rPr>
              <a:t>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</a:t>
            </a:r>
            <a:r>
              <a:rPr lang="en-US" sz="3200" spc="-12" dirty="0" smtClean="0">
                <a:latin typeface="Constantia"/>
                <a:cs typeface="Constantia"/>
              </a:rPr>
              <a:t>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</a:t>
            </a:r>
            <a:r>
              <a:rPr lang="en-US" sz="3200" dirty="0" smtClean="0">
                <a:latin typeface="Constantia"/>
                <a:cs typeface="Constantia"/>
              </a:rPr>
              <a:t>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</a:t>
            </a:r>
            <a:r>
              <a:rPr lang="en-US" sz="3200" dirty="0" smtClean="0">
                <a:latin typeface="Constantia"/>
                <a:cs typeface="Constantia"/>
              </a:rPr>
              <a:t>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</a:t>
            </a:r>
            <a:r>
              <a:rPr lang="en-US" sz="3200" dirty="0" smtClean="0">
                <a:latin typeface="Constantia"/>
                <a:cs typeface="Constantia"/>
              </a:rPr>
              <a:t>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</a:t>
            </a:r>
            <a:r>
              <a:rPr lang="en-US" sz="3200" b="1" dirty="0" smtClean="0">
                <a:latin typeface="Constantia"/>
                <a:cs typeface="Constantia"/>
              </a:rPr>
              <a:t>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</a:t>
            </a:r>
            <a:r>
              <a:rPr lang="en-US" sz="3200" dirty="0" smtClean="0">
                <a:latin typeface="Constantia"/>
                <a:cs typeface="Constantia"/>
              </a:rPr>
              <a:t>the cover  </a:t>
            </a:r>
            <a:r>
              <a:rPr lang="en-US" sz="3200" dirty="0" smtClean="0">
                <a:latin typeface="Constantia"/>
                <a:cs typeface="Constantia"/>
              </a:rPr>
              <a:t>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</a:t>
            </a:r>
            <a:r>
              <a:rPr lang="en-US" sz="2800" dirty="0" smtClean="0">
                <a:latin typeface="Constantia"/>
                <a:cs typeface="Constantia"/>
              </a:rPr>
              <a:t>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</a:t>
            </a:r>
            <a:r>
              <a:rPr lang="en-US" sz="2800" dirty="0" smtClean="0">
                <a:latin typeface="Constantia"/>
                <a:cs typeface="Constantia"/>
              </a:rPr>
              <a:t>much negligible </a:t>
            </a:r>
            <a:r>
              <a:rPr lang="en-US" sz="2800" dirty="0" smtClean="0">
                <a:latin typeface="Constantia"/>
                <a:cs typeface="Constantia"/>
              </a:rPr>
              <a:t>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2049</TotalTime>
  <Words>733</Words>
  <Application>Microsoft Office PowerPoint</Application>
  <PresentationFormat>Custom</PresentationFormat>
  <Paragraphs>124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Slide 6</vt:lpstr>
      <vt:lpstr>Slide 7</vt:lpstr>
      <vt:lpstr>Slide 8</vt:lpstr>
      <vt:lpstr>Slide 9</vt:lpstr>
      <vt:lpstr>Slide 10</vt:lpstr>
      <vt:lpstr>Slide 11</vt:lpstr>
      <vt:lpstr>Slide 12</vt:lpstr>
      <vt:lpstr>Module</vt:lpstr>
      <vt:lpstr>ER DIAGRAM</vt:lpstr>
      <vt:lpstr>ER DIAGRAM</vt:lpstr>
      <vt:lpstr>Login window</vt:lpstr>
      <vt:lpstr>Steganography gui module </vt:lpstr>
      <vt:lpstr>Slide 18</vt:lpstr>
      <vt:lpstr>decoder</vt:lpstr>
      <vt:lpstr>Administer module</vt:lpstr>
      <vt:lpstr>Slide 21</vt:lpstr>
      <vt:lpstr>Slide 22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nishant maurya</cp:lastModifiedBy>
  <cp:revision>71</cp:revision>
  <dcterms:created xsi:type="dcterms:W3CDTF">2020-02-18T07:22:07Z</dcterms:created>
  <dcterms:modified xsi:type="dcterms:W3CDTF">2020-04-26T06:46:07Z</dcterms:modified>
</cp:coreProperties>
</file>