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A24-C65D-4162-8136-624ED034E6E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F41C-6DB5-4B3B-9EF3-619AC4B96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3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A24-C65D-4162-8136-624ED034E6E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F41C-6DB5-4B3B-9EF3-619AC4B96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A24-C65D-4162-8136-624ED034E6E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F41C-6DB5-4B3B-9EF3-619AC4B96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A24-C65D-4162-8136-624ED034E6E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F41C-6DB5-4B3B-9EF3-619AC4B96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0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A24-C65D-4162-8136-624ED034E6E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F41C-6DB5-4B3B-9EF3-619AC4B96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0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A24-C65D-4162-8136-624ED034E6E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F41C-6DB5-4B3B-9EF3-619AC4B96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A24-C65D-4162-8136-624ED034E6E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F41C-6DB5-4B3B-9EF3-619AC4B96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3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A24-C65D-4162-8136-624ED034E6E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F41C-6DB5-4B3B-9EF3-619AC4B96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8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A24-C65D-4162-8136-624ED034E6E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F41C-6DB5-4B3B-9EF3-619AC4B96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A24-C65D-4162-8136-624ED034E6E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F41C-6DB5-4B3B-9EF3-619AC4B96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A24-C65D-4162-8136-624ED034E6E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F41C-6DB5-4B3B-9EF3-619AC4B96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3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CA24-C65D-4162-8136-624ED034E6E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F41C-6DB5-4B3B-9EF3-619AC4B96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94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" y="535132"/>
            <a:ext cx="11610254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3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66254"/>
            <a:ext cx="12011025" cy="674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66"/>
            <a:ext cx="12030075" cy="3600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0" y="1471034"/>
            <a:ext cx="75438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666750"/>
            <a:ext cx="115633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7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71450"/>
            <a:ext cx="11867573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243012"/>
            <a:ext cx="120491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6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438275"/>
            <a:ext cx="12001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4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443037"/>
            <a:ext cx="119348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2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0487"/>
            <a:ext cx="120110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3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666875"/>
            <a:ext cx="119157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6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66687"/>
            <a:ext cx="119348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5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7" y="550573"/>
            <a:ext cx="11722533" cy="5572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391" y="3981016"/>
            <a:ext cx="73914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03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714500"/>
            <a:ext cx="101155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48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6" y="258618"/>
            <a:ext cx="11982450" cy="64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6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457325"/>
            <a:ext cx="120300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99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5350"/>
            <a:ext cx="119634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133"/>
            <a:ext cx="11991975" cy="45634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0" y="4692073"/>
            <a:ext cx="7610475" cy="20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32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795462"/>
            <a:ext cx="9382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3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547812"/>
            <a:ext cx="11915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94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438275"/>
            <a:ext cx="119729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4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609600"/>
            <a:ext cx="11963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84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262062"/>
            <a:ext cx="11449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0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52437"/>
            <a:ext cx="120015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8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04799"/>
            <a:ext cx="11816773" cy="63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9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19075"/>
            <a:ext cx="119634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7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1490662"/>
            <a:ext cx="12030075" cy="3876675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139311"/>
              </p:ext>
            </p:extLst>
          </p:nvPr>
        </p:nvGraphicFramePr>
        <p:xfrm>
          <a:off x="2969491" y="5474999"/>
          <a:ext cx="2230582" cy="75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4" imgW="711000" imgH="393480" progId="Equation.3">
                  <p:embed/>
                </p:oleObj>
              </mc:Choice>
              <mc:Fallback>
                <p:oleObj name="公式" r:id="rId4" imgW="711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9491" y="5474999"/>
                        <a:ext cx="2230582" cy="750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02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73"/>
            <a:ext cx="11849100" cy="3962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510" y="1750435"/>
            <a:ext cx="76295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8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575"/>
            <a:ext cx="120396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5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509587"/>
            <a:ext cx="119538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宽屏</PresentationFormat>
  <Paragraphs>0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</dc:creator>
  <cp:lastModifiedBy>wu</cp:lastModifiedBy>
  <cp:revision>6</cp:revision>
  <dcterms:created xsi:type="dcterms:W3CDTF">2022-11-17T01:15:30Z</dcterms:created>
  <dcterms:modified xsi:type="dcterms:W3CDTF">2022-11-17T02:40:34Z</dcterms:modified>
</cp:coreProperties>
</file>