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114-3FFD-43B0-B959-A9EE0E3D0AF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1231-26BF-412A-82CD-48C932D1C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61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114-3FFD-43B0-B959-A9EE0E3D0AF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1231-26BF-412A-82CD-48C932D1C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0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114-3FFD-43B0-B959-A9EE0E3D0AF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1231-26BF-412A-82CD-48C932D1C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565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114-3FFD-43B0-B959-A9EE0E3D0AF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1231-26BF-412A-82CD-48C932D1C3D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7335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114-3FFD-43B0-B959-A9EE0E3D0AF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1231-26BF-412A-82CD-48C932D1C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752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114-3FFD-43B0-B959-A9EE0E3D0AF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1231-26BF-412A-82CD-48C932D1C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59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114-3FFD-43B0-B959-A9EE0E3D0AF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1231-26BF-412A-82CD-48C932D1C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830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114-3FFD-43B0-B959-A9EE0E3D0AF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1231-26BF-412A-82CD-48C932D1C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833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114-3FFD-43B0-B959-A9EE0E3D0AF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1231-26BF-412A-82CD-48C932D1C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50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114-3FFD-43B0-B959-A9EE0E3D0AF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1231-26BF-412A-82CD-48C932D1C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5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114-3FFD-43B0-B959-A9EE0E3D0AF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1231-26BF-412A-82CD-48C932D1C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74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114-3FFD-43B0-B959-A9EE0E3D0AF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1231-26BF-412A-82CD-48C932D1C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16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114-3FFD-43B0-B959-A9EE0E3D0AF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1231-26BF-412A-82CD-48C932D1C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56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114-3FFD-43B0-B959-A9EE0E3D0AF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1231-26BF-412A-82CD-48C932D1C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36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114-3FFD-43B0-B959-A9EE0E3D0AF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1231-26BF-412A-82CD-48C932D1C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98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114-3FFD-43B0-B959-A9EE0E3D0AF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1231-26BF-412A-82CD-48C932D1C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9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114-3FFD-43B0-B959-A9EE0E3D0AF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1231-26BF-412A-82CD-48C932D1C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25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1D8E114-3FFD-43B0-B959-A9EE0E3D0AF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31231-26BF-412A-82CD-48C932D1C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880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626AB02-B1E1-98C6-E012-57C48B34B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323482"/>
              </p:ext>
            </p:extLst>
          </p:nvPr>
        </p:nvGraphicFramePr>
        <p:xfrm>
          <a:off x="5142271" y="1855487"/>
          <a:ext cx="5823976" cy="3099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988">
                  <a:extLst>
                    <a:ext uri="{9D8B030D-6E8A-4147-A177-3AD203B41FA5}">
                      <a16:colId xmlns:a16="http://schemas.microsoft.com/office/drawing/2014/main" val="2601893661"/>
                    </a:ext>
                  </a:extLst>
                </a:gridCol>
                <a:gridCol w="2911988">
                  <a:extLst>
                    <a:ext uri="{9D8B030D-6E8A-4147-A177-3AD203B41FA5}">
                      <a16:colId xmlns:a16="http://schemas.microsoft.com/office/drawing/2014/main" val="2588668002"/>
                    </a:ext>
                  </a:extLst>
                </a:gridCol>
              </a:tblGrid>
              <a:tr h="442853">
                <a:tc>
                  <a:txBody>
                    <a:bodyPr/>
                    <a:lstStyle/>
                    <a:p>
                      <a:r>
                        <a:rPr lang="en-IN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581902"/>
                  </a:ext>
                </a:extLst>
              </a:tr>
              <a:tr h="442853">
                <a:tc>
                  <a:txBody>
                    <a:bodyPr/>
                    <a:lstStyle/>
                    <a:p>
                      <a:r>
                        <a:rPr lang="en-IN" dirty="0"/>
                        <a:t>Himanshi Singhal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PGDM-RBA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835453"/>
                  </a:ext>
                </a:extLst>
              </a:tr>
              <a:tr h="442853">
                <a:tc>
                  <a:txBody>
                    <a:bodyPr/>
                    <a:lstStyle/>
                    <a:p>
                      <a:r>
                        <a:rPr lang="en-IN" dirty="0"/>
                        <a:t>Arik Biswas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PGDM-RBA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64442"/>
                  </a:ext>
                </a:extLst>
              </a:tr>
              <a:tr h="442853">
                <a:tc>
                  <a:txBody>
                    <a:bodyPr/>
                    <a:lstStyle/>
                    <a:p>
                      <a:r>
                        <a:rPr lang="en-IN" dirty="0"/>
                        <a:t>Prashant Pujari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PGDM-RBA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607279"/>
                  </a:ext>
                </a:extLst>
              </a:tr>
              <a:tr h="442853">
                <a:tc>
                  <a:txBody>
                    <a:bodyPr/>
                    <a:lstStyle/>
                    <a:p>
                      <a:r>
                        <a:rPr lang="en-IN" dirty="0"/>
                        <a:t>Tanmoy Biswas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PGDM-EBIZ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816970"/>
                  </a:ext>
                </a:extLst>
              </a:tr>
              <a:tr h="442853">
                <a:tc>
                  <a:txBody>
                    <a:bodyPr/>
                    <a:lstStyle/>
                    <a:p>
                      <a:r>
                        <a:rPr lang="en-IN" dirty="0"/>
                        <a:t>Sarvesh Ghadge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PGDM-Core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659424"/>
                  </a:ext>
                </a:extLst>
              </a:tr>
              <a:tr h="442853">
                <a:tc>
                  <a:txBody>
                    <a:bodyPr/>
                    <a:lstStyle/>
                    <a:p>
                      <a:r>
                        <a:rPr lang="en-IN" dirty="0"/>
                        <a:t>Anjali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PGDM-RBA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580098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561AF43-F168-0BD3-1761-5E4393D3F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754" y="1839451"/>
            <a:ext cx="3179098" cy="317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137C-C952-3F61-5051-8F488DA8C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826344"/>
            <a:ext cx="9404723" cy="1400530"/>
          </a:xfrm>
        </p:spPr>
        <p:txBody>
          <a:bodyPr/>
          <a:lstStyle/>
          <a:p>
            <a:pPr algn="ctr"/>
            <a:r>
              <a:rPr lang="en-IN" sz="2800" b="1" u="sng" dirty="0"/>
              <a:t>Analysing the Zomato Restaurants in Bangalore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675F1-C5A3-7BCD-A16E-8661D58CA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Visualizing the online order facility.</a:t>
            </a:r>
          </a:p>
          <a:p>
            <a:pPr algn="just"/>
            <a:r>
              <a:rPr lang="en-US" dirty="0"/>
              <a:t>Analyzing the online order vs no online order facility in terms of rating.</a:t>
            </a:r>
          </a:p>
          <a:p>
            <a:pPr algn="just"/>
            <a:r>
              <a:rPr lang="en-US" dirty="0"/>
              <a:t>Analyzing the table booking facility vs no table booking facility in terms of rating.</a:t>
            </a:r>
          </a:p>
          <a:p>
            <a:pPr algn="just"/>
            <a:r>
              <a:rPr lang="en-US" dirty="0"/>
              <a:t>Analyzing the online order facility (location-wise)</a:t>
            </a:r>
          </a:p>
          <a:p>
            <a:pPr algn="just"/>
            <a:r>
              <a:rPr lang="en-US" dirty="0"/>
              <a:t>Analyzing number of votes (location-wise)</a:t>
            </a:r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340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40FE787-2E3B-DD7B-2444-22DCD91B9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18" y="2345154"/>
            <a:ext cx="5282569" cy="40359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94E738-D0E0-D3AF-FFFB-853ACE1BB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80525"/>
            <a:ext cx="5102362" cy="48006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441050-0FDF-FA74-C6AF-76EE1F1569B1}"/>
              </a:ext>
            </a:extLst>
          </p:cNvPr>
          <p:cNvSpPr txBox="1"/>
          <p:nvPr/>
        </p:nvSpPr>
        <p:spPr>
          <a:xfrm>
            <a:off x="1517760" y="1012723"/>
            <a:ext cx="3500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we visualize the online order facility.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251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0DFF41-1500-6820-5A09-D89F82FD5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5" y="493437"/>
            <a:ext cx="7658640" cy="5871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BF1E94-BF14-E592-971F-699B13BB438E}"/>
              </a:ext>
            </a:extLst>
          </p:cNvPr>
          <p:cNvSpPr txBox="1"/>
          <p:nvPr/>
        </p:nvSpPr>
        <p:spPr>
          <a:xfrm>
            <a:off x="8563897" y="3333135"/>
            <a:ext cx="3165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visualize the online order vs no online order facility in terms of ratings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427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CBEC42-C827-75A8-0A46-A47FD2C7E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83" y="963883"/>
            <a:ext cx="6941574" cy="49302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46FADA-5437-1924-3683-31CF1D7460F0}"/>
              </a:ext>
            </a:extLst>
          </p:cNvPr>
          <p:cNvSpPr txBox="1"/>
          <p:nvPr/>
        </p:nvSpPr>
        <p:spPr>
          <a:xfrm>
            <a:off x="8101781" y="2133599"/>
            <a:ext cx="3333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visualize the table booking facility vs no table booking facility in terms of rating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7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0D7072-A318-107A-B868-915BC2C51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35" y="2753032"/>
            <a:ext cx="5230761" cy="37735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8D2F25-503D-A67B-3A59-2E3FC2468C36}"/>
              </a:ext>
            </a:extLst>
          </p:cNvPr>
          <p:cNvSpPr txBox="1"/>
          <p:nvPr/>
        </p:nvSpPr>
        <p:spPr>
          <a:xfrm>
            <a:off x="2325327" y="1219200"/>
            <a:ext cx="671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Here we visualize the number of votes (location-wise)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419971-9BA4-C8F2-BF70-BFC4D83E3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76" y="2753032"/>
            <a:ext cx="6312309" cy="377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9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DC5F722-1688-5CCD-2E48-7CC01B674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3" y="4539006"/>
            <a:ext cx="5702708" cy="20191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8D1E83-40C7-1C44-7B8F-21E8FAFA4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010" y="206736"/>
            <a:ext cx="6275399" cy="42245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56C21B-4E23-FC5E-BCF8-8120188EA4F4}"/>
              </a:ext>
            </a:extLst>
          </p:cNvPr>
          <p:cNvSpPr txBox="1"/>
          <p:nvPr/>
        </p:nvSpPr>
        <p:spPr>
          <a:xfrm>
            <a:off x="766916" y="1632155"/>
            <a:ext cx="2556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visualize the online order </a:t>
            </a:r>
            <a:r>
              <a:rPr lang="en-US" dirty="0" err="1"/>
              <a:t>facilty</a:t>
            </a:r>
            <a:r>
              <a:rPr lang="en-US" dirty="0"/>
              <a:t> (location-wise):-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047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2E4C7-1F4D-76DC-49F2-1AAC1CC5EDF0}"/>
              </a:ext>
            </a:extLst>
          </p:cNvPr>
          <p:cNvSpPr txBox="1"/>
          <p:nvPr/>
        </p:nvSpPr>
        <p:spPr>
          <a:xfrm>
            <a:off x="2674374" y="1012722"/>
            <a:ext cx="65384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THANK YOU</a:t>
            </a:r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n-US" dirty="0"/>
              <a:t>We are thankful to REDX Lab especially to Aditya Chavan Sir who helped us in cleaning the data even before beginning the research.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6945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137</TotalTime>
  <Words>162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PowerPoint Presentation</vt:lpstr>
      <vt:lpstr>Analysing the Zomato Restaurants in Bangalore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hp5cd2090hxd@outlook.com</dc:creator>
  <cp:lastModifiedBy>hp5cd2090hxd@outlook.com</cp:lastModifiedBy>
  <cp:revision>3</cp:revision>
  <dcterms:created xsi:type="dcterms:W3CDTF">2022-08-24T11:45:20Z</dcterms:created>
  <dcterms:modified xsi:type="dcterms:W3CDTF">2022-08-25T17:03:42Z</dcterms:modified>
</cp:coreProperties>
</file>