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27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0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70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07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59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4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2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65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42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808F-5083-4CED-803C-DF8689DA76E1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5F589-AA74-4745-BE8F-A4F35EC2D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337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グループ化 128"/>
          <p:cNvGrpSpPr/>
          <p:nvPr/>
        </p:nvGrpSpPr>
        <p:grpSpPr>
          <a:xfrm>
            <a:off x="315925" y="6735628"/>
            <a:ext cx="1079379" cy="847010"/>
            <a:chOff x="682017" y="3639333"/>
            <a:chExt cx="1079379" cy="847010"/>
          </a:xfrm>
        </p:grpSpPr>
        <p:pic>
          <p:nvPicPr>
            <p:cNvPr id="130" name="図 1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1" y="3762910"/>
              <a:ext cx="177727" cy="177727"/>
            </a:xfrm>
            <a:prstGeom prst="rect">
              <a:avLst/>
            </a:prstGeom>
          </p:spPr>
        </p:pic>
        <p:pic>
          <p:nvPicPr>
            <p:cNvPr id="131" name="図 1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242" y="4016516"/>
              <a:ext cx="177727" cy="177727"/>
            </a:xfrm>
            <a:prstGeom prst="rect">
              <a:avLst/>
            </a:prstGeom>
          </p:spPr>
        </p:pic>
        <p:pic>
          <p:nvPicPr>
            <p:cNvPr id="132" name="図 1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69" y="3812241"/>
              <a:ext cx="177727" cy="177727"/>
            </a:xfrm>
            <a:prstGeom prst="rect">
              <a:avLst/>
            </a:prstGeom>
          </p:spPr>
        </p:pic>
        <p:pic>
          <p:nvPicPr>
            <p:cNvPr id="133" name="図 1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69" y="4308616"/>
              <a:ext cx="177727" cy="177727"/>
            </a:xfrm>
            <a:prstGeom prst="rect">
              <a:avLst/>
            </a:prstGeom>
          </p:spPr>
        </p:pic>
        <p:pic>
          <p:nvPicPr>
            <p:cNvPr id="134" name="図 1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415" y="4250801"/>
              <a:ext cx="177727" cy="177727"/>
            </a:xfrm>
            <a:prstGeom prst="rect">
              <a:avLst/>
            </a:prstGeom>
          </p:spPr>
        </p:pic>
        <p:pic>
          <p:nvPicPr>
            <p:cNvPr id="135" name="図 1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669" y="3639333"/>
              <a:ext cx="177727" cy="177727"/>
            </a:xfrm>
            <a:prstGeom prst="rect">
              <a:avLst/>
            </a:prstGeom>
          </p:spPr>
        </p:pic>
        <p:pic>
          <p:nvPicPr>
            <p:cNvPr id="136" name="図 1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17" y="4199608"/>
              <a:ext cx="177727" cy="177727"/>
            </a:xfrm>
            <a:prstGeom prst="rect">
              <a:avLst/>
            </a:prstGeom>
          </p:spPr>
        </p:pic>
      </p:grp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1" t="4956" r="32381"/>
          <a:stretch/>
        </p:blipFill>
        <p:spPr>
          <a:xfrm rot="21157433">
            <a:off x="254069" y="2155032"/>
            <a:ext cx="2742984" cy="3489463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3878" r="17000" b="28964"/>
          <a:stretch/>
        </p:blipFill>
        <p:spPr>
          <a:xfrm>
            <a:off x="2985749" y="3619322"/>
            <a:ext cx="3081102" cy="1416780"/>
          </a:xfrm>
          <a:prstGeom prst="rect">
            <a:avLst/>
          </a:prstGeom>
        </p:spPr>
      </p:pic>
      <p:sp>
        <p:nvSpPr>
          <p:cNvPr id="171" name="正方形/長方形 170"/>
          <p:cNvSpPr/>
          <p:nvPr/>
        </p:nvSpPr>
        <p:spPr>
          <a:xfrm>
            <a:off x="3249150" y="5035521"/>
            <a:ext cx="3314917" cy="394640"/>
          </a:xfrm>
          <a:prstGeom prst="rect">
            <a:avLst/>
          </a:prstGeom>
          <a:solidFill>
            <a:srgbClr val="DDDDD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1" name="図 1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32" y="9108097"/>
            <a:ext cx="304800" cy="304800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31" y="9111186"/>
            <a:ext cx="304800" cy="304800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32" y="9108097"/>
            <a:ext cx="304800" cy="304800"/>
          </a:xfrm>
          <a:prstGeom prst="rect">
            <a:avLst/>
          </a:prstGeom>
        </p:spPr>
      </p:pic>
      <p:pic>
        <p:nvPicPr>
          <p:cNvPr id="145" name="図 1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818" y="9111186"/>
            <a:ext cx="304800" cy="304800"/>
          </a:xfrm>
          <a:prstGeom prst="rect">
            <a:avLst/>
          </a:prstGeom>
        </p:spPr>
      </p:pic>
      <p:pic>
        <p:nvPicPr>
          <p:cNvPr id="146" name="図 1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18" y="9111186"/>
            <a:ext cx="304800" cy="304800"/>
          </a:xfrm>
          <a:prstGeom prst="rect">
            <a:avLst/>
          </a:prstGeom>
        </p:spPr>
      </p:pic>
      <p:pic>
        <p:nvPicPr>
          <p:cNvPr id="147" name="図 1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95" y="9111186"/>
            <a:ext cx="304800" cy="304800"/>
          </a:xfrm>
          <a:prstGeom prst="rect">
            <a:avLst/>
          </a:prstGeom>
        </p:spPr>
      </p:pic>
      <p:pic>
        <p:nvPicPr>
          <p:cNvPr id="148" name="図 1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95" y="9111186"/>
            <a:ext cx="304800" cy="304800"/>
          </a:xfrm>
          <a:prstGeom prst="rect">
            <a:avLst/>
          </a:prstGeom>
        </p:spPr>
      </p:pic>
      <p:pic>
        <p:nvPicPr>
          <p:cNvPr id="159" name="図 15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1952" r="32334" b="5379"/>
          <a:stretch/>
        </p:blipFill>
        <p:spPr>
          <a:xfrm rot="266578">
            <a:off x="3281512" y="5935745"/>
            <a:ext cx="3354541" cy="3296704"/>
          </a:xfrm>
          <a:prstGeom prst="rect">
            <a:avLst/>
          </a:prstGeom>
        </p:spPr>
      </p:pic>
      <p:sp>
        <p:nvSpPr>
          <p:cNvPr id="139" name="正方形/長方形 138"/>
          <p:cNvSpPr/>
          <p:nvPr/>
        </p:nvSpPr>
        <p:spPr>
          <a:xfrm>
            <a:off x="304800" y="6935761"/>
            <a:ext cx="4290060" cy="680964"/>
          </a:xfrm>
          <a:prstGeom prst="rect">
            <a:avLst/>
          </a:prstGeom>
          <a:solidFill>
            <a:srgbClr val="DDDDD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2" name="図 16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13199" r="35510" b="25181"/>
          <a:stretch/>
        </p:blipFill>
        <p:spPr>
          <a:xfrm rot="21226901">
            <a:off x="1635712" y="7675186"/>
            <a:ext cx="2129524" cy="2093431"/>
          </a:xfrm>
          <a:prstGeom prst="rect">
            <a:avLst/>
          </a:prstGeom>
        </p:spPr>
      </p:pic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b="49816"/>
          <a:stretch/>
        </p:blipFill>
        <p:spPr>
          <a:xfrm>
            <a:off x="872704" y="302987"/>
            <a:ext cx="5184307" cy="1164794"/>
          </a:xfrm>
        </p:spPr>
      </p:pic>
      <p:sp>
        <p:nvSpPr>
          <p:cNvPr id="9" name="テキスト ボックス 8"/>
          <p:cNvSpPr txBox="1"/>
          <p:nvPr/>
        </p:nvSpPr>
        <p:spPr>
          <a:xfrm rot="21316126">
            <a:off x="507183" y="2050394"/>
            <a:ext cx="539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爽快落下型シューティング</a:t>
            </a:r>
            <a:endParaRPr kumimoji="1" lang="ja-JP" altLang="en-US" sz="32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" cy="3048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304800" cy="3048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304800" cy="3048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304800" cy="3048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304800" cy="3048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304800" cy="3048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3048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8980"/>
            <a:ext cx="304800" cy="3048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780"/>
            <a:ext cx="304800" cy="3048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8580"/>
            <a:ext cx="304800" cy="3048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3380"/>
            <a:ext cx="304800" cy="3048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8180"/>
            <a:ext cx="304800" cy="3048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980"/>
            <a:ext cx="304800" cy="3048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780"/>
            <a:ext cx="304800" cy="3048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2580"/>
            <a:ext cx="304800" cy="30480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897"/>
            <a:ext cx="304800" cy="30480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5697"/>
            <a:ext cx="304800" cy="30480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0497"/>
            <a:ext cx="304800" cy="3048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5297"/>
            <a:ext cx="304800" cy="3048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097"/>
            <a:ext cx="304800" cy="30480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4897"/>
            <a:ext cx="304800" cy="3048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9697"/>
            <a:ext cx="304800" cy="3048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74497"/>
            <a:ext cx="304800" cy="30480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9297"/>
            <a:ext cx="304800" cy="30480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4097"/>
            <a:ext cx="304800" cy="3048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8897"/>
            <a:ext cx="304800" cy="3048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3697"/>
            <a:ext cx="304800" cy="3048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8497"/>
            <a:ext cx="304800" cy="30480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297"/>
            <a:ext cx="304800" cy="304800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897"/>
            <a:ext cx="304800" cy="304800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420"/>
            <a:ext cx="304800" cy="3048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4220"/>
            <a:ext cx="304800" cy="304800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19020"/>
            <a:ext cx="304800" cy="3048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23820"/>
            <a:ext cx="304800" cy="3048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28620"/>
            <a:ext cx="304800" cy="3048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33420"/>
            <a:ext cx="304800" cy="304800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143020"/>
            <a:ext cx="304800" cy="304800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38400"/>
            <a:ext cx="304800" cy="30480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743200"/>
            <a:ext cx="304800" cy="304800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048000"/>
            <a:ext cx="304800" cy="30480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52800"/>
            <a:ext cx="304800" cy="304800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657600"/>
            <a:ext cx="304800" cy="304800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62400"/>
            <a:ext cx="304800" cy="3048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304800" cy="30480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72000"/>
            <a:ext cx="304800" cy="304800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50317"/>
            <a:ext cx="304800" cy="304800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55117"/>
            <a:ext cx="304800" cy="304800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764717"/>
            <a:ext cx="304800" cy="304800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69517"/>
            <a:ext cx="304800" cy="304800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74317"/>
            <a:ext cx="304800" cy="304800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679117"/>
            <a:ext cx="304800" cy="304800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983917"/>
            <a:ext cx="304800" cy="304800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288717"/>
            <a:ext cx="304800" cy="304800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593517"/>
            <a:ext cx="304800" cy="304800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898317"/>
            <a:ext cx="304800" cy="304800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203117"/>
            <a:ext cx="304800" cy="304800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507917"/>
            <a:ext cx="304800" cy="304800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812717"/>
            <a:ext cx="304800" cy="304800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117517"/>
            <a:ext cx="304800" cy="304800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422317"/>
            <a:ext cx="304800" cy="304800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10" y="1836420"/>
            <a:ext cx="304800" cy="304800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9" y="1828800"/>
            <a:ext cx="304800" cy="304800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9" y="1836420"/>
            <a:ext cx="304800" cy="304800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57" y="1814460"/>
            <a:ext cx="304800" cy="304800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67" y="1822080"/>
            <a:ext cx="304800" cy="304800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69" y="1844040"/>
            <a:ext cx="304800" cy="304800"/>
          </a:xfrm>
          <a:prstGeom prst="rect">
            <a:avLst/>
          </a:prstGeom>
        </p:spPr>
      </p:pic>
      <p:pic>
        <p:nvPicPr>
          <p:cNvPr id="82" name="図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79" y="1851660"/>
            <a:ext cx="304800" cy="304800"/>
          </a:xfrm>
          <a:prstGeom prst="rect">
            <a:avLst/>
          </a:prstGeom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52" y="1851660"/>
            <a:ext cx="304800" cy="304800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62" y="1859280"/>
            <a:ext cx="304800" cy="304800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38" y="1851660"/>
            <a:ext cx="304800" cy="304800"/>
          </a:xfrm>
          <a:prstGeom prst="rect">
            <a:avLst/>
          </a:prstGeom>
        </p:spPr>
      </p:pic>
      <p:pic>
        <p:nvPicPr>
          <p:cNvPr id="86" name="図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48" y="1859280"/>
            <a:ext cx="304800" cy="304800"/>
          </a:xfrm>
          <a:prstGeom prst="rect">
            <a:avLst/>
          </a:prstGeom>
        </p:spPr>
      </p:pic>
      <p:sp>
        <p:nvSpPr>
          <p:cNvPr id="87" name="テキスト ボックス 86"/>
          <p:cNvSpPr txBox="1"/>
          <p:nvPr/>
        </p:nvSpPr>
        <p:spPr>
          <a:xfrm rot="21316126">
            <a:off x="470966" y="2035967"/>
            <a:ext cx="539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爽快落下型シューティング</a:t>
            </a:r>
            <a:endParaRPr kumimoji="1" lang="ja-JP" altLang="en-US" sz="3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2176831" y="2727266"/>
            <a:ext cx="4369507" cy="670560"/>
          </a:xfrm>
          <a:prstGeom prst="rect">
            <a:avLst/>
          </a:prstGeom>
          <a:solidFill>
            <a:srgbClr val="DDDDD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207803" y="2725006"/>
            <a:ext cx="3789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下方向</a:t>
            </a:r>
            <a:r>
              <a:rPr lang="ja-JP" altLang="en-US" sz="20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にしか弾が打てない！？</a:t>
            </a:r>
            <a:endParaRPr lang="en-US" altLang="ja-JP" sz="20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落下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しながら</a:t>
            </a:r>
            <a:r>
              <a:rPr kumimoji="1" lang="ja-JP" altLang="en-US" sz="20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敵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を倒せ！</a:t>
            </a:r>
            <a:endParaRPr kumimoji="1" lang="ja-JP" altLang="en-US" sz="2000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203249" y="2713149"/>
            <a:ext cx="3749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下方向</a:t>
            </a:r>
            <a:r>
              <a:rPr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にしか弾が打てない！？</a:t>
            </a:r>
            <a:endParaRPr lang="en-US" altLang="ja-JP" sz="20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落下</a:t>
            </a:r>
            <a:r>
              <a:rPr kumimoji="1"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しながら</a:t>
            </a:r>
            <a:r>
              <a:rPr kumimoji="1"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敵</a:t>
            </a:r>
            <a:r>
              <a:rPr kumimoji="1"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を倒せ！</a:t>
            </a:r>
            <a:endParaRPr kumimoji="1" lang="ja-JP" altLang="en-US" sz="2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67" y="5457179"/>
            <a:ext cx="304800" cy="304800"/>
          </a:xfrm>
          <a:prstGeom prst="rect">
            <a:avLst/>
          </a:prstGeom>
        </p:spPr>
      </p:pic>
      <p:pic>
        <p:nvPicPr>
          <p:cNvPr id="92" name="図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90" y="5455604"/>
            <a:ext cx="304800" cy="304800"/>
          </a:xfrm>
          <a:prstGeom prst="rect">
            <a:avLst/>
          </a:prstGeom>
        </p:spPr>
      </p:pic>
      <p:pic>
        <p:nvPicPr>
          <p:cNvPr id="93" name="図 9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12" y="5457553"/>
            <a:ext cx="304800" cy="304800"/>
          </a:xfrm>
          <a:prstGeom prst="rect">
            <a:avLst/>
          </a:prstGeom>
        </p:spPr>
      </p:pic>
      <p:pic>
        <p:nvPicPr>
          <p:cNvPr id="94" name="図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12" y="5459543"/>
            <a:ext cx="304800" cy="304800"/>
          </a:xfrm>
          <a:prstGeom prst="rect">
            <a:avLst/>
          </a:prstGeom>
        </p:spPr>
      </p:pic>
      <p:pic>
        <p:nvPicPr>
          <p:cNvPr id="95" name="図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9" y="5456805"/>
            <a:ext cx="304800" cy="304800"/>
          </a:xfrm>
          <a:prstGeom prst="rect">
            <a:avLst/>
          </a:prstGeom>
        </p:spPr>
      </p:pic>
      <p:pic>
        <p:nvPicPr>
          <p:cNvPr id="96" name="図 9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02" y="5455230"/>
            <a:ext cx="304800" cy="304800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24" y="5457179"/>
            <a:ext cx="304800" cy="304800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38" y="5451756"/>
            <a:ext cx="304800" cy="304800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05" y="5449018"/>
            <a:ext cx="304800" cy="304800"/>
          </a:xfrm>
          <a:prstGeom prst="rect">
            <a:avLst/>
          </a:prstGeom>
        </p:spPr>
      </p:pic>
      <p:pic>
        <p:nvPicPr>
          <p:cNvPr id="100" name="図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28" y="5447443"/>
            <a:ext cx="304800" cy="304800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50" y="5449392"/>
            <a:ext cx="304800" cy="304800"/>
          </a:xfrm>
          <a:prstGeom prst="rect">
            <a:avLst/>
          </a:prstGeom>
        </p:spPr>
      </p:pic>
      <p:pic>
        <p:nvPicPr>
          <p:cNvPr id="102" name="図 10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5606455"/>
            <a:ext cx="518037" cy="518037"/>
          </a:xfrm>
          <a:prstGeom prst="rect">
            <a:avLst/>
          </a:prstGeom>
        </p:spPr>
      </p:pic>
      <p:grpSp>
        <p:nvGrpSpPr>
          <p:cNvPr id="106" name="グループ化 105"/>
          <p:cNvGrpSpPr/>
          <p:nvPr/>
        </p:nvGrpSpPr>
        <p:grpSpPr>
          <a:xfrm>
            <a:off x="1043605" y="6242563"/>
            <a:ext cx="565949" cy="374837"/>
            <a:chOff x="1003753" y="5907697"/>
            <a:chExt cx="565949" cy="374837"/>
          </a:xfrm>
        </p:grpSpPr>
        <p:pic>
          <p:nvPicPr>
            <p:cNvPr id="103" name="図 10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753" y="5911694"/>
              <a:ext cx="213017" cy="213017"/>
            </a:xfrm>
            <a:prstGeom prst="rect">
              <a:avLst/>
            </a:prstGeom>
          </p:spPr>
        </p:pic>
        <p:pic>
          <p:nvPicPr>
            <p:cNvPr id="104" name="図 10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219" y="6069517"/>
              <a:ext cx="213017" cy="213017"/>
            </a:xfrm>
            <a:prstGeom prst="rect">
              <a:avLst/>
            </a:prstGeom>
          </p:spPr>
        </p:pic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685" y="5907697"/>
              <a:ext cx="213017" cy="213017"/>
            </a:xfrm>
            <a:prstGeom prst="rect">
              <a:avLst/>
            </a:prstGeom>
          </p:spPr>
        </p:pic>
      </p:grpSp>
      <p:grpSp>
        <p:nvGrpSpPr>
          <p:cNvPr id="108" name="グループ化 107"/>
          <p:cNvGrpSpPr/>
          <p:nvPr/>
        </p:nvGrpSpPr>
        <p:grpSpPr>
          <a:xfrm>
            <a:off x="1066807" y="7780709"/>
            <a:ext cx="565949" cy="374837"/>
            <a:chOff x="1003753" y="5907697"/>
            <a:chExt cx="565949" cy="374837"/>
          </a:xfrm>
        </p:grpSpPr>
        <p:pic>
          <p:nvPicPr>
            <p:cNvPr id="109" name="図 10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753" y="5911694"/>
              <a:ext cx="213017" cy="213017"/>
            </a:xfrm>
            <a:prstGeom prst="rect">
              <a:avLst/>
            </a:prstGeom>
          </p:spPr>
        </p:pic>
        <p:pic>
          <p:nvPicPr>
            <p:cNvPr id="110" name="図 10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219" y="6069517"/>
              <a:ext cx="213017" cy="213017"/>
            </a:xfrm>
            <a:prstGeom prst="rect">
              <a:avLst/>
            </a:prstGeom>
          </p:spPr>
        </p:pic>
        <p:pic>
          <p:nvPicPr>
            <p:cNvPr id="111" name="図 1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685" y="5907697"/>
              <a:ext cx="213017" cy="213017"/>
            </a:xfrm>
            <a:prstGeom prst="rect">
              <a:avLst/>
            </a:prstGeom>
          </p:spPr>
        </p:pic>
      </p:grpSp>
      <p:grpSp>
        <p:nvGrpSpPr>
          <p:cNvPr id="127" name="グループ化 126"/>
          <p:cNvGrpSpPr/>
          <p:nvPr/>
        </p:nvGrpSpPr>
        <p:grpSpPr>
          <a:xfrm>
            <a:off x="1891766" y="5340414"/>
            <a:ext cx="1079379" cy="847010"/>
            <a:chOff x="682017" y="3639333"/>
            <a:chExt cx="1079379" cy="847010"/>
          </a:xfrm>
        </p:grpSpPr>
        <p:pic>
          <p:nvPicPr>
            <p:cNvPr id="116" name="図 1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1" y="3762910"/>
              <a:ext cx="177727" cy="177727"/>
            </a:xfrm>
            <a:prstGeom prst="rect">
              <a:avLst/>
            </a:prstGeom>
          </p:spPr>
        </p:pic>
        <p:pic>
          <p:nvPicPr>
            <p:cNvPr id="121" name="図 1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242" y="4016516"/>
              <a:ext cx="177727" cy="177727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69" y="3812241"/>
              <a:ext cx="177727" cy="177727"/>
            </a:xfrm>
            <a:prstGeom prst="rect">
              <a:avLst/>
            </a:prstGeom>
          </p:spPr>
        </p:pic>
        <p:pic>
          <p:nvPicPr>
            <p:cNvPr id="123" name="図 1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69" y="4308616"/>
              <a:ext cx="177727" cy="177727"/>
            </a:xfrm>
            <a:prstGeom prst="rect">
              <a:avLst/>
            </a:prstGeom>
          </p:spPr>
        </p:pic>
        <p:pic>
          <p:nvPicPr>
            <p:cNvPr id="124" name="図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415" y="4250801"/>
              <a:ext cx="177727" cy="177727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669" y="3639333"/>
              <a:ext cx="177727" cy="177727"/>
            </a:xfrm>
            <a:prstGeom prst="rect">
              <a:avLst/>
            </a:prstGeom>
          </p:spPr>
        </p:pic>
        <p:pic>
          <p:nvPicPr>
            <p:cNvPr id="126" name="図 1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17" y="4199608"/>
              <a:ext cx="177727" cy="177727"/>
            </a:xfrm>
            <a:prstGeom prst="rect">
              <a:avLst/>
            </a:prstGeom>
          </p:spPr>
        </p:pic>
      </p:grpSp>
      <p:pic>
        <p:nvPicPr>
          <p:cNvPr id="137" name="図 1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61" y="8310943"/>
            <a:ext cx="479043" cy="479043"/>
          </a:xfrm>
          <a:prstGeom prst="rect">
            <a:avLst/>
          </a:prstGeom>
        </p:spPr>
      </p:pic>
      <p:pic>
        <p:nvPicPr>
          <p:cNvPr id="140" name="図 1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08097"/>
            <a:ext cx="304800" cy="304800"/>
          </a:xfrm>
          <a:prstGeom prst="rect">
            <a:avLst/>
          </a:prstGeom>
        </p:spPr>
      </p:pic>
      <p:pic>
        <p:nvPicPr>
          <p:cNvPr id="141" name="図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08097"/>
            <a:ext cx="304800" cy="304800"/>
          </a:xfrm>
          <a:prstGeom prst="rect">
            <a:avLst/>
          </a:prstGeom>
        </p:spPr>
      </p:pic>
      <p:pic>
        <p:nvPicPr>
          <p:cNvPr id="142" name="図 1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77" y="9108097"/>
            <a:ext cx="304800" cy="304800"/>
          </a:xfrm>
          <a:prstGeom prst="rect">
            <a:avLst/>
          </a:prstGeom>
        </p:spPr>
      </p:pic>
      <p:pic>
        <p:nvPicPr>
          <p:cNvPr id="143" name="図 1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77" y="9108097"/>
            <a:ext cx="304800" cy="304800"/>
          </a:xfrm>
          <a:prstGeom prst="rect">
            <a:avLst/>
          </a:prstGeom>
        </p:spPr>
      </p:pic>
      <p:pic>
        <p:nvPicPr>
          <p:cNvPr id="144" name="図 1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13" y="9108097"/>
            <a:ext cx="304800" cy="304800"/>
          </a:xfrm>
          <a:prstGeom prst="rect">
            <a:avLst/>
          </a:prstGeom>
        </p:spPr>
      </p:pic>
      <p:pic>
        <p:nvPicPr>
          <p:cNvPr id="152" name="図 1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09" y="9108097"/>
            <a:ext cx="304800" cy="304800"/>
          </a:xfrm>
          <a:prstGeom prst="rect">
            <a:avLst/>
          </a:prstGeom>
        </p:spPr>
      </p:pic>
      <p:pic>
        <p:nvPicPr>
          <p:cNvPr id="153" name="図 1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09" y="9108097"/>
            <a:ext cx="304800" cy="304800"/>
          </a:xfrm>
          <a:prstGeom prst="rect">
            <a:avLst/>
          </a:prstGeom>
        </p:spPr>
      </p:pic>
      <p:pic>
        <p:nvPicPr>
          <p:cNvPr id="154" name="図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45" y="9108097"/>
            <a:ext cx="304800" cy="304800"/>
          </a:xfrm>
          <a:prstGeom prst="rect">
            <a:avLst/>
          </a:prstGeom>
        </p:spPr>
      </p:pic>
      <p:pic>
        <p:nvPicPr>
          <p:cNvPr id="156" name="図 1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8558"/>
            <a:ext cx="304800" cy="304800"/>
          </a:xfrm>
          <a:prstGeom prst="rect">
            <a:avLst/>
          </a:prstGeom>
        </p:spPr>
      </p:pic>
      <p:pic>
        <p:nvPicPr>
          <p:cNvPr id="157" name="図 1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727117"/>
            <a:ext cx="304800" cy="304800"/>
          </a:xfrm>
          <a:prstGeom prst="rect">
            <a:avLst/>
          </a:prstGeom>
        </p:spPr>
      </p:pic>
      <p:pic>
        <p:nvPicPr>
          <p:cNvPr id="158" name="図 1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26" y="9388214"/>
            <a:ext cx="473774" cy="473774"/>
          </a:xfrm>
          <a:prstGeom prst="rect">
            <a:avLst/>
          </a:prstGeom>
        </p:spPr>
      </p:pic>
      <p:sp>
        <p:nvSpPr>
          <p:cNvPr id="160" name="テキスト ボックス 159"/>
          <p:cNvSpPr txBox="1"/>
          <p:nvPr/>
        </p:nvSpPr>
        <p:spPr>
          <a:xfrm>
            <a:off x="975550" y="6908373"/>
            <a:ext cx="442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爽快な効果音で敵を薙ぎ払え！</a:t>
            </a:r>
            <a:endParaRPr lang="en-US" altLang="ja-JP" sz="20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目指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すはハイスコア！</a:t>
            </a:r>
            <a:endParaRPr kumimoji="1" lang="en-US" altLang="ja-JP" sz="2000" dirty="0" smtClean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961698" y="6911276"/>
            <a:ext cx="442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爽快な効果音で敵を薙ぎ払え！</a:t>
            </a:r>
            <a:endParaRPr lang="en-US" altLang="ja-JP" sz="20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kumimoji="1"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目指</a:t>
            </a:r>
            <a:r>
              <a:rPr kumimoji="1"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すはハイスコア！</a:t>
            </a:r>
            <a:endParaRPr kumimoji="1" lang="en-US" altLang="ja-JP" sz="20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pSp>
        <p:nvGrpSpPr>
          <p:cNvPr id="163" name="グループ化 162"/>
          <p:cNvGrpSpPr/>
          <p:nvPr/>
        </p:nvGrpSpPr>
        <p:grpSpPr>
          <a:xfrm rot="571747">
            <a:off x="2723112" y="5700718"/>
            <a:ext cx="1079379" cy="847010"/>
            <a:chOff x="682017" y="3639333"/>
            <a:chExt cx="1079379" cy="847010"/>
          </a:xfrm>
        </p:grpSpPr>
        <p:pic>
          <p:nvPicPr>
            <p:cNvPr id="164" name="図 1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1" y="3762910"/>
              <a:ext cx="177727" cy="177727"/>
            </a:xfrm>
            <a:prstGeom prst="rect">
              <a:avLst/>
            </a:prstGeom>
          </p:spPr>
        </p:pic>
        <p:pic>
          <p:nvPicPr>
            <p:cNvPr id="165" name="図 1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242" y="4016516"/>
              <a:ext cx="177727" cy="177727"/>
            </a:xfrm>
            <a:prstGeom prst="rect">
              <a:avLst/>
            </a:prstGeom>
          </p:spPr>
        </p:pic>
        <p:pic>
          <p:nvPicPr>
            <p:cNvPr id="166" name="図 1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69" y="3812241"/>
              <a:ext cx="177727" cy="177727"/>
            </a:xfrm>
            <a:prstGeom prst="rect">
              <a:avLst/>
            </a:prstGeom>
          </p:spPr>
        </p:pic>
        <p:pic>
          <p:nvPicPr>
            <p:cNvPr id="167" name="図 1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69" y="4308616"/>
              <a:ext cx="177727" cy="177727"/>
            </a:xfrm>
            <a:prstGeom prst="rect">
              <a:avLst/>
            </a:prstGeom>
          </p:spPr>
        </p:pic>
        <p:pic>
          <p:nvPicPr>
            <p:cNvPr id="168" name="図 1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415" y="4250801"/>
              <a:ext cx="177727" cy="177727"/>
            </a:xfrm>
            <a:prstGeom prst="rect">
              <a:avLst/>
            </a:prstGeom>
          </p:spPr>
        </p:pic>
        <p:pic>
          <p:nvPicPr>
            <p:cNvPr id="169" name="図 1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669" y="3639333"/>
              <a:ext cx="177727" cy="177727"/>
            </a:xfrm>
            <a:prstGeom prst="rect">
              <a:avLst/>
            </a:prstGeom>
          </p:spPr>
        </p:pic>
        <p:pic>
          <p:nvPicPr>
            <p:cNvPr id="170" name="図 1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17" y="4199608"/>
              <a:ext cx="177727" cy="177727"/>
            </a:xfrm>
            <a:prstGeom prst="rect">
              <a:avLst/>
            </a:prstGeom>
          </p:spPr>
        </p:pic>
      </p:grpSp>
      <p:sp>
        <p:nvSpPr>
          <p:cNvPr id="155" name="テキスト ボックス 154"/>
          <p:cNvSpPr txBox="1"/>
          <p:nvPr/>
        </p:nvSpPr>
        <p:spPr>
          <a:xfrm>
            <a:off x="3188398" y="5041512"/>
            <a:ext cx="354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アップグレードで強化せよ！</a:t>
            </a:r>
            <a:endParaRPr kumimoji="1" lang="ja-JP" altLang="en-US" sz="2000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176634" y="5029715"/>
            <a:ext cx="354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アップグレードで強化せよ！</a:t>
            </a:r>
            <a:endParaRPr kumimoji="1" lang="ja-JP" altLang="en-US" sz="2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37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68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明朝</vt:lpstr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gsp029</dc:creator>
  <cp:lastModifiedBy>gsp029</cp:lastModifiedBy>
  <cp:revision>16</cp:revision>
  <dcterms:created xsi:type="dcterms:W3CDTF">2020-10-19T06:29:28Z</dcterms:created>
  <dcterms:modified xsi:type="dcterms:W3CDTF">2020-10-28T05:18:11Z</dcterms:modified>
</cp:coreProperties>
</file>