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Oy45HNNCEJCz9jcpFpNx6+a/q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0546077f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160546077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60546077f1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160546077f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0546077f1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160546077f1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84849553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
        <p:nvSpPr>
          <p:cNvPr id="114" name="Google Shape;114;g158484955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066d898b1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066d898b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84849553a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US" sz="1300">
                <a:solidFill>
                  <a:srgbClr val="404040"/>
                </a:solidFill>
              </a:rPr>
              <a:t>msnpoweruser.com</a:t>
            </a:r>
            <a:endParaRPr sz="400"/>
          </a:p>
        </p:txBody>
      </p:sp>
      <p:sp>
        <p:nvSpPr>
          <p:cNvPr id="128" name="Google Shape;128;g1584849553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84b92fa3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584b92fa3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 order to show how our remote rendering application will be laid out, our critical design report will include</a:t>
            </a:r>
            <a:r>
              <a:rPr lang="en-US"/>
              <a:t> UML Diagrams of all the classes. There will be 3 classes dedicated to creating and handling the central python server, allowing the host computer and HoloLens to exchange information and communicate. There will also be 3 classes focused on conducting the object detection, two of which will be child classes of some classes that are included in imported libraries. The blackjack class will be used to determine the probabilities as well as conducting several blackjack card operations. And lastly the Game class will be utilized to perform all the games logic and will interact with all the other classes.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To the right we have the UML class diagram for the class blackjack. Each variable and method is shown with their corresponding data types and whether it is private or public.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e7502a9c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g15e7502a9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16"/>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6"/>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 name="Google Shape;15;p16"/>
          <p:cNvSpPr txBox="1"/>
          <p:nvPr>
            <p:ph idx="10" type="dt"/>
          </p:nvPr>
        </p:nvSpPr>
        <p:spPr>
          <a:xfrm rot="5400000">
            <a:off x="10506456" y="5074920"/>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1" type="ftr"/>
          </p:nvPr>
        </p:nvSpPr>
        <p:spPr>
          <a:xfrm rot="5400000">
            <a:off x="10451592" y="1408176"/>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2" type="sldNum"/>
          </p:nvPr>
        </p:nvSpPr>
        <p:spPr>
          <a:xfrm>
            <a:off x="11558016" y="3136392"/>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1062038" y="457199"/>
            <a:ext cx="3913241" cy="1928813"/>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p:nvPr>
            <p:ph idx="2" type="pic"/>
          </p:nvPr>
        </p:nvSpPr>
        <p:spPr>
          <a:xfrm>
            <a:off x="5257752" y="457200"/>
            <a:ext cx="6110288" cy="5943600"/>
          </a:xfrm>
          <a:prstGeom prst="rect">
            <a:avLst/>
          </a:prstGeom>
          <a:noFill/>
          <a:ln>
            <a:noFill/>
          </a:ln>
        </p:spPr>
      </p:sp>
      <p:sp>
        <p:nvSpPr>
          <p:cNvPr id="74" name="Google Shape;74;p24"/>
          <p:cNvSpPr txBox="1"/>
          <p:nvPr>
            <p:ph idx="1" type="body"/>
          </p:nvPr>
        </p:nvSpPr>
        <p:spPr>
          <a:xfrm>
            <a:off x="1062038" y="2386013"/>
            <a:ext cx="3913241" cy="40147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4"/>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8" name="Shape 78"/>
        <p:cNvGrpSpPr/>
        <p:nvPr/>
      </p:nvGrpSpPr>
      <p:grpSpPr>
        <a:xfrm>
          <a:off x="0" y="0"/>
          <a:ext cx="0" cy="0"/>
          <a:chOff x="0" y="0"/>
          <a:chExt cx="0" cy="0"/>
        </a:xfrm>
      </p:grpSpPr>
      <p:sp>
        <p:nvSpPr>
          <p:cNvPr id="79" name="Google Shape;79;p25"/>
          <p:cNvSpPr txBox="1"/>
          <p:nvPr>
            <p:ph idx="1" type="body"/>
          </p:nvPr>
        </p:nvSpPr>
        <p:spPr>
          <a:xfrm rot="5400000">
            <a:off x="3697833" y="-821329"/>
            <a:ext cx="4516696" cy="9810604"/>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5"/>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25"/>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6"/>
          <p:cNvSpPr txBox="1"/>
          <p:nvPr>
            <p:ph type="title"/>
          </p:nvPr>
        </p:nvSpPr>
        <p:spPr>
          <a:xfrm rot="5400000">
            <a:off x="6905522" y="2283404"/>
            <a:ext cx="5800298" cy="2161540"/>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 type="body"/>
          </p:nvPr>
        </p:nvSpPr>
        <p:spPr>
          <a:xfrm rot="5400000">
            <a:off x="1881400" y="-579178"/>
            <a:ext cx="5800299" cy="78867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6"/>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6"/>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8" name="Shape 18"/>
        <p:cNvGrpSpPr/>
        <p:nvPr/>
      </p:nvGrpSpPr>
      <p:grpSpPr>
        <a:xfrm>
          <a:off x="0" y="0"/>
          <a:ext cx="0" cy="0"/>
          <a:chOff x="0" y="0"/>
          <a:chExt cx="0" cy="0"/>
        </a:xfrm>
      </p:grpSpPr>
      <p:sp>
        <p:nvSpPr>
          <p:cNvPr id="19" name="Google Shape;19;g1584b92fa34_1_190"/>
          <p:cNvSpPr/>
          <p:nvPr/>
        </p:nvSpPr>
        <p:spPr>
          <a:xfrm>
            <a:off x="0" y="0"/>
            <a:ext cx="12192000" cy="6858000"/>
          </a:xfrm>
          <a:prstGeom prst="rect">
            <a:avLst/>
          </a:prstGeom>
          <a:solidFill>
            <a:srgbClr val="284F7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g1584b92fa34_1_190"/>
          <p:cNvGrpSpPr/>
          <p:nvPr/>
        </p:nvGrpSpPr>
        <p:grpSpPr>
          <a:xfrm>
            <a:off x="514754" y="537401"/>
            <a:ext cx="1805955" cy="183595"/>
            <a:chOff x="386075" y="419725"/>
            <a:chExt cx="1354500" cy="137700"/>
          </a:xfrm>
        </p:grpSpPr>
        <p:sp>
          <p:nvSpPr>
            <p:cNvPr id="21" name="Google Shape;21;g1584b92fa34_1_190"/>
            <p:cNvSpPr/>
            <p:nvPr/>
          </p:nvSpPr>
          <p:spPr>
            <a:xfrm>
              <a:off x="386075" y="419725"/>
              <a:ext cx="13545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g1584b92fa34_1_190"/>
            <p:cNvSpPr/>
            <p:nvPr/>
          </p:nvSpPr>
          <p:spPr>
            <a:xfrm>
              <a:off x="38607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g1584b92fa34_1_190"/>
            <p:cNvSpPr/>
            <p:nvPr/>
          </p:nvSpPr>
          <p:spPr>
            <a:xfrm>
              <a:off x="687205" y="419725"/>
              <a:ext cx="142800" cy="137700"/>
            </a:xfrm>
            <a:prstGeom prst="rect">
              <a:avLst/>
            </a:prstGeom>
            <a:noFill/>
            <a:ln cap="flat" cmpd="sng" w="9525">
              <a:solidFill>
                <a:srgbClr val="92C1E8"/>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 name="Google Shape;24;g1584b92fa34_1_190"/>
          <p:cNvSpPr txBox="1"/>
          <p:nvPr>
            <p:ph type="title"/>
          </p:nvPr>
        </p:nvSpPr>
        <p:spPr>
          <a:xfrm>
            <a:off x="415600" y="844300"/>
            <a:ext cx="4170000" cy="1056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2800"/>
              <a:buNone/>
              <a:defRPr sz="2400">
                <a:solidFill>
                  <a:srgbClr val="FFFFFF"/>
                </a:solidFill>
              </a:defRPr>
            </a:lvl1pPr>
            <a:lvl2pPr lvl="1" algn="l">
              <a:lnSpc>
                <a:spcPct val="100000"/>
              </a:lnSpc>
              <a:spcBef>
                <a:spcPts val="0"/>
              </a:spcBef>
              <a:spcAft>
                <a:spcPts val="0"/>
              </a:spcAft>
              <a:buSzPts val="1400"/>
              <a:buNone/>
              <a:defRPr sz="2400">
                <a:solidFill>
                  <a:srgbClr val="FFFFFF"/>
                </a:solidFill>
              </a:defRPr>
            </a:lvl2pPr>
            <a:lvl3pPr lvl="2" algn="l">
              <a:lnSpc>
                <a:spcPct val="100000"/>
              </a:lnSpc>
              <a:spcBef>
                <a:spcPts val="0"/>
              </a:spcBef>
              <a:spcAft>
                <a:spcPts val="0"/>
              </a:spcAft>
              <a:buSzPts val="1400"/>
              <a:buNone/>
              <a:defRPr sz="2400">
                <a:solidFill>
                  <a:srgbClr val="FFFFFF"/>
                </a:solidFill>
              </a:defRPr>
            </a:lvl3pPr>
            <a:lvl4pPr lvl="3" algn="l">
              <a:lnSpc>
                <a:spcPct val="100000"/>
              </a:lnSpc>
              <a:spcBef>
                <a:spcPts val="0"/>
              </a:spcBef>
              <a:spcAft>
                <a:spcPts val="0"/>
              </a:spcAft>
              <a:buSzPts val="1400"/>
              <a:buNone/>
              <a:defRPr sz="2400">
                <a:solidFill>
                  <a:srgbClr val="FFFFFF"/>
                </a:solidFill>
              </a:defRPr>
            </a:lvl4pPr>
            <a:lvl5pPr lvl="4" algn="l">
              <a:lnSpc>
                <a:spcPct val="100000"/>
              </a:lnSpc>
              <a:spcBef>
                <a:spcPts val="0"/>
              </a:spcBef>
              <a:spcAft>
                <a:spcPts val="0"/>
              </a:spcAft>
              <a:buSzPts val="1400"/>
              <a:buNone/>
              <a:defRPr sz="2400">
                <a:solidFill>
                  <a:srgbClr val="FFFFFF"/>
                </a:solidFill>
              </a:defRPr>
            </a:lvl5pPr>
            <a:lvl6pPr lvl="5" algn="l">
              <a:lnSpc>
                <a:spcPct val="100000"/>
              </a:lnSpc>
              <a:spcBef>
                <a:spcPts val="0"/>
              </a:spcBef>
              <a:spcAft>
                <a:spcPts val="0"/>
              </a:spcAft>
              <a:buSzPts val="1400"/>
              <a:buNone/>
              <a:defRPr sz="2400">
                <a:solidFill>
                  <a:srgbClr val="FFFFFF"/>
                </a:solidFill>
              </a:defRPr>
            </a:lvl6pPr>
            <a:lvl7pPr lvl="6" algn="l">
              <a:lnSpc>
                <a:spcPct val="100000"/>
              </a:lnSpc>
              <a:spcBef>
                <a:spcPts val="0"/>
              </a:spcBef>
              <a:spcAft>
                <a:spcPts val="0"/>
              </a:spcAft>
              <a:buSzPts val="1400"/>
              <a:buNone/>
              <a:defRPr sz="2400">
                <a:solidFill>
                  <a:srgbClr val="FFFFFF"/>
                </a:solidFill>
              </a:defRPr>
            </a:lvl7pPr>
            <a:lvl8pPr lvl="7" algn="l">
              <a:lnSpc>
                <a:spcPct val="100000"/>
              </a:lnSpc>
              <a:spcBef>
                <a:spcPts val="0"/>
              </a:spcBef>
              <a:spcAft>
                <a:spcPts val="0"/>
              </a:spcAft>
              <a:buSzPts val="1400"/>
              <a:buNone/>
              <a:defRPr sz="2400">
                <a:solidFill>
                  <a:srgbClr val="FFFFFF"/>
                </a:solidFill>
              </a:defRPr>
            </a:lvl8pPr>
            <a:lvl9pPr lvl="8" algn="l">
              <a:lnSpc>
                <a:spcPct val="100000"/>
              </a:lnSpc>
              <a:spcBef>
                <a:spcPts val="0"/>
              </a:spcBef>
              <a:spcAft>
                <a:spcPts val="0"/>
              </a:spcAft>
              <a:buSzPts val="1400"/>
              <a:buNone/>
              <a:defRPr sz="2400">
                <a:solidFill>
                  <a:srgbClr val="FFFFFF"/>
                </a:solidFill>
              </a:defRPr>
            </a:lvl9pPr>
          </a:lstStyle>
          <a:p/>
        </p:txBody>
      </p:sp>
      <p:sp>
        <p:nvSpPr>
          <p:cNvPr id="25" name="Google Shape;25;g1584b92fa34_1_190"/>
          <p:cNvSpPr txBox="1"/>
          <p:nvPr>
            <p:ph idx="1" type="body"/>
          </p:nvPr>
        </p:nvSpPr>
        <p:spPr>
          <a:xfrm>
            <a:off x="415600" y="1909900"/>
            <a:ext cx="4170000" cy="4487700"/>
          </a:xfrm>
          <a:prstGeom prst="rect">
            <a:avLst/>
          </a:prstGeom>
          <a:noFill/>
          <a:ln>
            <a:noFill/>
          </a:ln>
        </p:spPr>
        <p:txBody>
          <a:bodyPr anchorCtr="0" anchor="t" bIns="45700" lIns="91425" spcFirstLastPara="1" rIns="91425" wrap="square" tIns="45700">
            <a:normAutofit/>
          </a:bodyPr>
          <a:lstStyle>
            <a:lvl1pPr indent="-330200" lvl="0" marL="457200" algn="l">
              <a:lnSpc>
                <a:spcPct val="115000"/>
              </a:lnSpc>
              <a:spcBef>
                <a:spcPts val="1000"/>
              </a:spcBef>
              <a:spcAft>
                <a:spcPts val="0"/>
              </a:spcAft>
              <a:buClr>
                <a:srgbClr val="E8FDFE"/>
              </a:buClr>
              <a:buSzPts val="1600"/>
              <a:buChar char="•"/>
              <a:defRPr sz="1600">
                <a:solidFill>
                  <a:srgbClr val="E8FDFE"/>
                </a:solidFill>
              </a:defRPr>
            </a:lvl1pPr>
            <a:lvl2pPr indent="-228600" lvl="1" marL="914400" algn="l">
              <a:lnSpc>
                <a:spcPct val="115000"/>
              </a:lnSpc>
              <a:spcBef>
                <a:spcPts val="2100"/>
              </a:spcBef>
              <a:spcAft>
                <a:spcPts val="0"/>
              </a:spcAft>
              <a:buClr>
                <a:srgbClr val="E8FDFE"/>
              </a:buClr>
              <a:buSzPts val="1300"/>
              <a:buNone/>
              <a:defRPr sz="1300">
                <a:solidFill>
                  <a:srgbClr val="E8FDFE"/>
                </a:solidFill>
              </a:defRPr>
            </a:lvl2pPr>
            <a:lvl3pPr indent="-311150" lvl="2" marL="1371600" algn="l">
              <a:lnSpc>
                <a:spcPct val="115000"/>
              </a:lnSpc>
              <a:spcBef>
                <a:spcPts val="2100"/>
              </a:spcBef>
              <a:spcAft>
                <a:spcPts val="0"/>
              </a:spcAft>
              <a:buClr>
                <a:srgbClr val="E8FDFE"/>
              </a:buClr>
              <a:buSzPts val="1300"/>
              <a:buChar char="•"/>
              <a:defRPr sz="1300">
                <a:solidFill>
                  <a:srgbClr val="E8FDFE"/>
                </a:solidFill>
              </a:defRPr>
            </a:lvl3pPr>
            <a:lvl4pPr indent="-228600" lvl="3" marL="1828800" algn="l">
              <a:lnSpc>
                <a:spcPct val="115000"/>
              </a:lnSpc>
              <a:spcBef>
                <a:spcPts val="2100"/>
              </a:spcBef>
              <a:spcAft>
                <a:spcPts val="0"/>
              </a:spcAft>
              <a:buClr>
                <a:srgbClr val="E8FDFE"/>
              </a:buClr>
              <a:buSzPts val="1300"/>
              <a:buNone/>
              <a:defRPr sz="1300">
                <a:solidFill>
                  <a:srgbClr val="E8FDFE"/>
                </a:solidFill>
              </a:defRPr>
            </a:lvl4pPr>
            <a:lvl5pPr indent="-311150" lvl="4" marL="2286000" algn="l">
              <a:lnSpc>
                <a:spcPct val="115000"/>
              </a:lnSpc>
              <a:spcBef>
                <a:spcPts val="2100"/>
              </a:spcBef>
              <a:spcAft>
                <a:spcPts val="0"/>
              </a:spcAft>
              <a:buClr>
                <a:srgbClr val="E8FDFE"/>
              </a:buClr>
              <a:buSzPts val="1300"/>
              <a:buChar char="•"/>
              <a:defRPr sz="1300">
                <a:solidFill>
                  <a:srgbClr val="E8FDFE"/>
                </a:solidFill>
              </a:defRPr>
            </a:lvl5pPr>
            <a:lvl6pPr indent="-311150" lvl="5" marL="2743200" algn="l">
              <a:lnSpc>
                <a:spcPct val="115000"/>
              </a:lnSpc>
              <a:spcBef>
                <a:spcPts val="2100"/>
              </a:spcBef>
              <a:spcAft>
                <a:spcPts val="0"/>
              </a:spcAft>
              <a:buClr>
                <a:srgbClr val="E8FDFE"/>
              </a:buClr>
              <a:buSzPts val="1300"/>
              <a:buChar char="•"/>
              <a:defRPr sz="1300">
                <a:solidFill>
                  <a:srgbClr val="E8FDFE"/>
                </a:solidFill>
              </a:defRPr>
            </a:lvl6pPr>
            <a:lvl7pPr indent="-311150" lvl="6" marL="3200400" algn="l">
              <a:lnSpc>
                <a:spcPct val="115000"/>
              </a:lnSpc>
              <a:spcBef>
                <a:spcPts val="2100"/>
              </a:spcBef>
              <a:spcAft>
                <a:spcPts val="0"/>
              </a:spcAft>
              <a:buClr>
                <a:srgbClr val="E8FDFE"/>
              </a:buClr>
              <a:buSzPts val="1300"/>
              <a:buChar char="•"/>
              <a:defRPr sz="1300">
                <a:solidFill>
                  <a:srgbClr val="E8FDFE"/>
                </a:solidFill>
              </a:defRPr>
            </a:lvl7pPr>
            <a:lvl8pPr indent="-311150" lvl="7" marL="3657600" algn="l">
              <a:lnSpc>
                <a:spcPct val="115000"/>
              </a:lnSpc>
              <a:spcBef>
                <a:spcPts val="2100"/>
              </a:spcBef>
              <a:spcAft>
                <a:spcPts val="0"/>
              </a:spcAft>
              <a:buClr>
                <a:srgbClr val="E8FDFE"/>
              </a:buClr>
              <a:buSzPts val="1300"/>
              <a:buChar char="•"/>
              <a:defRPr sz="1300">
                <a:solidFill>
                  <a:srgbClr val="E8FDFE"/>
                </a:solidFill>
              </a:defRPr>
            </a:lvl8pPr>
            <a:lvl9pPr indent="-311150" lvl="8" marL="4114800" algn="l">
              <a:lnSpc>
                <a:spcPct val="115000"/>
              </a:lnSpc>
              <a:spcBef>
                <a:spcPts val="2100"/>
              </a:spcBef>
              <a:spcAft>
                <a:spcPts val="2100"/>
              </a:spcAft>
              <a:buClr>
                <a:srgbClr val="E8FDFE"/>
              </a:buClr>
              <a:buSzPts val="1300"/>
              <a:buChar char="•"/>
              <a:defRPr sz="1300">
                <a:solidFill>
                  <a:srgbClr val="E8FDFE"/>
                </a:solidFill>
              </a:defRPr>
            </a:lvl9pPr>
          </a:lstStyle>
          <a:p/>
        </p:txBody>
      </p:sp>
      <p:sp>
        <p:nvSpPr>
          <p:cNvPr id="26" name="Google Shape;26;g1584b92fa34_1_190"/>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17"/>
          <p:cNvSpPr txBox="1"/>
          <p:nvPr>
            <p:ph type="ctrTitle"/>
          </p:nvPr>
        </p:nvSpPr>
        <p:spPr>
          <a:xfrm>
            <a:off x="1756946" y="1104900"/>
            <a:ext cx="8376514" cy="3120504"/>
          </a:xfrm>
          <a:prstGeom prst="rect">
            <a:avLst/>
          </a:prstGeom>
          <a:noFill/>
          <a:ln>
            <a:noFill/>
          </a:ln>
        </p:spPr>
        <p:txBody>
          <a:bodyPr anchorCtr="0" anchor="b" bIns="45700" lIns="91425" spcFirstLastPara="1" rIns="91425" wrap="square" tIns="45700">
            <a:normAutofit/>
          </a:bodyPr>
          <a:lstStyle>
            <a:lvl1pPr lvl="0" algn="ctr">
              <a:lnSpc>
                <a:spcPct val="110000"/>
              </a:lnSpc>
              <a:spcBef>
                <a:spcPts val="0"/>
              </a:spcBef>
              <a:spcAft>
                <a:spcPts val="0"/>
              </a:spcAft>
              <a:buClr>
                <a:srgbClr val="262626"/>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 type="subTitle"/>
          </p:nvPr>
        </p:nvSpPr>
        <p:spPr>
          <a:xfrm>
            <a:off x="2908039" y="4442385"/>
            <a:ext cx="6074328" cy="984023"/>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rgbClr val="262626"/>
              </a:buClr>
              <a:buSzPts val="1600"/>
              <a:buNone/>
              <a:defRPr i="0" sz="2000"/>
            </a:lvl1pPr>
            <a:lvl2pPr lvl="1" algn="ctr">
              <a:lnSpc>
                <a:spcPct val="100000"/>
              </a:lnSpc>
              <a:spcBef>
                <a:spcPts val="500"/>
              </a:spcBef>
              <a:spcAft>
                <a:spcPts val="0"/>
              </a:spcAft>
              <a:buClr>
                <a:srgbClr val="262626"/>
              </a:buClr>
              <a:buSzPts val="2000"/>
              <a:buFont typeface="Arial"/>
              <a:buNone/>
              <a:defRPr sz="2000"/>
            </a:lvl2pPr>
            <a:lvl3pPr lvl="2" algn="ctr">
              <a:lnSpc>
                <a:spcPct val="100000"/>
              </a:lnSpc>
              <a:spcBef>
                <a:spcPts val="500"/>
              </a:spcBef>
              <a:spcAft>
                <a:spcPts val="0"/>
              </a:spcAft>
              <a:buClr>
                <a:srgbClr val="262626"/>
              </a:buClr>
              <a:buSzPts val="1440"/>
              <a:buNone/>
              <a:defRPr sz="1800"/>
            </a:lvl3pPr>
            <a:lvl4pPr lvl="3" algn="ctr">
              <a:lnSpc>
                <a:spcPct val="100000"/>
              </a:lnSpc>
              <a:spcBef>
                <a:spcPts val="500"/>
              </a:spcBef>
              <a:spcAft>
                <a:spcPts val="0"/>
              </a:spcAft>
              <a:buClr>
                <a:srgbClr val="262626"/>
              </a:buClr>
              <a:buSzPts val="1600"/>
              <a:buFont typeface="Arial"/>
              <a:buNone/>
              <a:defRPr sz="1600"/>
            </a:lvl4pPr>
            <a:lvl5pPr lvl="4" algn="ctr">
              <a:lnSpc>
                <a:spcPct val="100000"/>
              </a:lnSpc>
              <a:spcBef>
                <a:spcPts val="500"/>
              </a:spcBef>
              <a:spcAft>
                <a:spcPts val="0"/>
              </a:spcAft>
              <a:buClr>
                <a:srgbClr val="262626"/>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17"/>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8"/>
          <p:cNvSpPr txBox="1"/>
          <p:nvPr>
            <p:ph type="title"/>
          </p:nvPr>
        </p:nvSpPr>
        <p:spPr>
          <a:xfrm>
            <a:off x="1052513" y="1709738"/>
            <a:ext cx="9087774" cy="343852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 type="body"/>
          </p:nvPr>
        </p:nvSpPr>
        <p:spPr>
          <a:xfrm>
            <a:off x="1052513" y="5148262"/>
            <a:ext cx="8844522" cy="11382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888888"/>
              </a:buClr>
              <a:buSzPts val="1600"/>
              <a:buNone/>
              <a:defRPr sz="2000">
                <a:solidFill>
                  <a:srgbClr val="888888"/>
                </a:solidFill>
              </a:defRPr>
            </a:lvl1pPr>
            <a:lvl2pPr indent="-228600" lvl="1" marL="914400" algn="l">
              <a:lnSpc>
                <a:spcPct val="100000"/>
              </a:lnSpc>
              <a:spcBef>
                <a:spcPts val="500"/>
              </a:spcBef>
              <a:spcAft>
                <a:spcPts val="0"/>
              </a:spcAft>
              <a:buClr>
                <a:srgbClr val="888888"/>
              </a:buClr>
              <a:buSzPts val="2000"/>
              <a:buFont typeface="Arial"/>
              <a:buNone/>
              <a:defRPr sz="2000">
                <a:solidFill>
                  <a:srgbClr val="888888"/>
                </a:solidFill>
              </a:defRPr>
            </a:lvl2pPr>
            <a:lvl3pPr indent="-228600" lvl="2" marL="1371600" algn="l">
              <a:lnSpc>
                <a:spcPct val="100000"/>
              </a:lnSpc>
              <a:spcBef>
                <a:spcPts val="500"/>
              </a:spcBef>
              <a:spcAft>
                <a:spcPts val="0"/>
              </a:spcAft>
              <a:buClr>
                <a:srgbClr val="888888"/>
              </a:buClr>
              <a:buSzPts val="1440"/>
              <a:buNone/>
              <a:defRPr sz="1800">
                <a:solidFill>
                  <a:srgbClr val="888888"/>
                </a:solidFill>
              </a:defRPr>
            </a:lvl3pPr>
            <a:lvl4pPr indent="-228600" lvl="3" marL="1828800" algn="l">
              <a:lnSpc>
                <a:spcPct val="100000"/>
              </a:lnSpc>
              <a:spcBef>
                <a:spcPts val="500"/>
              </a:spcBef>
              <a:spcAft>
                <a:spcPts val="0"/>
              </a:spcAft>
              <a:buClr>
                <a:srgbClr val="888888"/>
              </a:buClr>
              <a:buSzPts val="1600"/>
              <a:buFont typeface="Arial"/>
              <a:buNone/>
              <a:defRPr sz="1600">
                <a:solidFill>
                  <a:srgbClr val="888888"/>
                </a:solidFill>
              </a:defRPr>
            </a:lvl4pPr>
            <a:lvl5pPr indent="-228600" lvl="4" marL="2286000" algn="l">
              <a:lnSpc>
                <a:spcPct val="100000"/>
              </a:lnSpc>
              <a:spcBef>
                <a:spcPts val="500"/>
              </a:spcBef>
              <a:spcAft>
                <a:spcPts val="0"/>
              </a:spcAft>
              <a:buClr>
                <a:srgbClr val="888888"/>
              </a:buClr>
              <a:buSzPts val="128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8"/>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9"/>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9"/>
          <p:cNvSpPr txBox="1"/>
          <p:nvPr>
            <p:ph idx="1" type="body"/>
          </p:nvPr>
        </p:nvSpPr>
        <p:spPr>
          <a:xfrm>
            <a:off x="1050878" y="1825624"/>
            <a:ext cx="4473622"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2" type="body"/>
          </p:nvPr>
        </p:nvSpPr>
        <p:spPr>
          <a:xfrm>
            <a:off x="5844540" y="1825624"/>
            <a:ext cx="5016943" cy="446087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None/>
              <a:defRPr/>
            </a:lvl2pPr>
            <a:lvl3pPr indent="-320039" lvl="2" marL="1371600" algn="l">
              <a:lnSpc>
                <a:spcPct val="100000"/>
              </a:lnSpc>
              <a:spcBef>
                <a:spcPts val="500"/>
              </a:spcBef>
              <a:spcAft>
                <a:spcPts val="0"/>
              </a:spcAft>
              <a:buClr>
                <a:srgbClr val="262626"/>
              </a:buClr>
              <a:buSzPts val="1440"/>
              <a:buChar char="•"/>
              <a:defRPr/>
            </a:lvl3pPr>
            <a:lvl4pPr indent="-228600" lvl="3" marL="1828800" algn="l">
              <a:lnSpc>
                <a:spcPct val="100000"/>
              </a:lnSpc>
              <a:spcBef>
                <a:spcPts val="500"/>
              </a:spcBef>
              <a:spcAft>
                <a:spcPts val="0"/>
              </a:spcAft>
              <a:buClr>
                <a:srgbClr val="262626"/>
              </a:buClr>
              <a:buSzPts val="1800"/>
              <a:buNone/>
              <a:defRPr/>
            </a:lvl4pPr>
            <a:lvl5pPr indent="-320039" lvl="4" marL="2286000" algn="l">
              <a:lnSpc>
                <a:spcPct val="100000"/>
              </a:lnSpc>
              <a:spcBef>
                <a:spcPts val="500"/>
              </a:spcBef>
              <a:spcAft>
                <a:spcPts val="0"/>
              </a:spcAft>
              <a:buClr>
                <a:srgbClr val="262626"/>
              </a:buClr>
              <a:buSzPts val="144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6" name="Shape 46"/>
        <p:cNvGrpSpPr/>
        <p:nvPr/>
      </p:nvGrpSpPr>
      <p:grpSpPr>
        <a:xfrm>
          <a:off x="0" y="0"/>
          <a:ext cx="0" cy="0"/>
          <a:chOff x="0" y="0"/>
          <a:chExt cx="0" cy="0"/>
        </a:xfrm>
      </p:grpSpPr>
      <p:sp>
        <p:nvSpPr>
          <p:cNvPr id="47" name="Google Shape;47;p20"/>
          <p:cNvSpPr txBox="1"/>
          <p:nvPr>
            <p:ph idx="1" type="body"/>
          </p:nvPr>
        </p:nvSpPr>
        <p:spPr>
          <a:xfrm>
            <a:off x="1071563" y="1835219"/>
            <a:ext cx="445293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0"/>
          <p:cNvSpPr txBox="1"/>
          <p:nvPr>
            <p:ph idx="2" type="body"/>
          </p:nvPr>
        </p:nvSpPr>
        <p:spPr>
          <a:xfrm>
            <a:off x="1071562" y="2717801"/>
            <a:ext cx="4452938" cy="355945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3" type="body"/>
          </p:nvPr>
        </p:nvSpPr>
        <p:spPr>
          <a:xfrm>
            <a:off x="5844540" y="1835219"/>
            <a:ext cx="501694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600"/>
              <a:buNone/>
              <a:defRPr b="1" i="0" sz="2000" cap="none"/>
            </a:lvl1pPr>
            <a:lvl2pPr indent="-228600" lvl="1" marL="914400" algn="l">
              <a:lnSpc>
                <a:spcPct val="100000"/>
              </a:lnSpc>
              <a:spcBef>
                <a:spcPts val="500"/>
              </a:spcBef>
              <a:spcAft>
                <a:spcPts val="0"/>
              </a:spcAft>
              <a:buClr>
                <a:srgbClr val="262626"/>
              </a:buClr>
              <a:buSzPts val="2000"/>
              <a:buFont typeface="Arial"/>
              <a:buNone/>
              <a:defRPr b="1" sz="2000"/>
            </a:lvl2pPr>
            <a:lvl3pPr indent="-228600" lvl="2" marL="1371600" algn="l">
              <a:lnSpc>
                <a:spcPct val="100000"/>
              </a:lnSpc>
              <a:spcBef>
                <a:spcPts val="500"/>
              </a:spcBef>
              <a:spcAft>
                <a:spcPts val="0"/>
              </a:spcAft>
              <a:buClr>
                <a:srgbClr val="262626"/>
              </a:buClr>
              <a:buSzPts val="1440"/>
              <a:buNone/>
              <a:defRPr b="1" sz="1800"/>
            </a:lvl3pPr>
            <a:lvl4pPr indent="-228600" lvl="3" marL="1828800" algn="l">
              <a:lnSpc>
                <a:spcPct val="100000"/>
              </a:lnSpc>
              <a:spcBef>
                <a:spcPts val="500"/>
              </a:spcBef>
              <a:spcAft>
                <a:spcPts val="0"/>
              </a:spcAft>
              <a:buClr>
                <a:srgbClr val="262626"/>
              </a:buClr>
              <a:buSzPts val="1600"/>
              <a:buFont typeface="Arial"/>
              <a:buNone/>
              <a:defRPr b="1" sz="1600"/>
            </a:lvl4pPr>
            <a:lvl5pPr indent="-228600" lvl="4" marL="2286000" algn="l">
              <a:lnSpc>
                <a:spcPct val="100000"/>
              </a:lnSpc>
              <a:spcBef>
                <a:spcPts val="500"/>
              </a:spcBef>
              <a:spcAft>
                <a:spcPts val="0"/>
              </a:spcAft>
              <a:buClr>
                <a:srgbClr val="262626"/>
              </a:buClr>
              <a:buSzPts val="128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0"/>
          <p:cNvSpPr txBox="1"/>
          <p:nvPr>
            <p:ph idx="4" type="body"/>
          </p:nvPr>
        </p:nvSpPr>
        <p:spPr>
          <a:xfrm>
            <a:off x="5844540" y="2717800"/>
            <a:ext cx="5016943" cy="355945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Clr>
                <a:srgbClr val="262626"/>
              </a:buClr>
              <a:buSzPts val="1440"/>
              <a:buChar char="•"/>
              <a:defRPr/>
            </a:lvl1pPr>
            <a:lvl2pPr indent="-228600" lvl="1" marL="914400" algn="l">
              <a:lnSpc>
                <a:spcPct val="100000"/>
              </a:lnSpc>
              <a:spcBef>
                <a:spcPts val="500"/>
              </a:spcBef>
              <a:spcAft>
                <a:spcPts val="0"/>
              </a:spcAft>
              <a:buClr>
                <a:srgbClr val="262626"/>
              </a:buClr>
              <a:buSzPts val="1800"/>
              <a:buFont typeface="Arial"/>
              <a:buNone/>
              <a:defRPr/>
            </a:lvl2pPr>
            <a:lvl3pPr indent="-309880" lvl="2" marL="1371600" algn="l">
              <a:lnSpc>
                <a:spcPct val="100000"/>
              </a:lnSpc>
              <a:spcBef>
                <a:spcPts val="500"/>
              </a:spcBef>
              <a:spcAft>
                <a:spcPts val="0"/>
              </a:spcAft>
              <a:buClr>
                <a:srgbClr val="262626"/>
              </a:buClr>
              <a:buSzPts val="1280"/>
              <a:buChar char="•"/>
              <a:defRPr/>
            </a:lvl3pPr>
            <a:lvl4pPr indent="-228600" lvl="3" marL="1828800" algn="l">
              <a:lnSpc>
                <a:spcPct val="100000"/>
              </a:lnSpc>
              <a:spcBef>
                <a:spcPts val="500"/>
              </a:spcBef>
              <a:spcAft>
                <a:spcPts val="0"/>
              </a:spcAft>
              <a:buClr>
                <a:srgbClr val="262626"/>
              </a:buClr>
              <a:buSzPts val="1400"/>
              <a:buFont typeface="Arial"/>
              <a:buNone/>
              <a:defRPr/>
            </a:lvl4pPr>
            <a:lvl5pPr indent="-299720" lvl="4" marL="2286000" algn="l">
              <a:lnSpc>
                <a:spcPct val="100000"/>
              </a:lnSpc>
              <a:spcBef>
                <a:spcPts val="500"/>
              </a:spcBef>
              <a:spcAft>
                <a:spcPts val="0"/>
              </a:spcAft>
              <a:buClr>
                <a:srgbClr val="262626"/>
              </a:buClr>
              <a:buSzPts val="112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0"/>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20"/>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5" name="Shape 55"/>
        <p:cNvGrpSpPr/>
        <p:nvPr/>
      </p:nvGrpSpPr>
      <p:grpSpPr>
        <a:xfrm>
          <a:off x="0" y="0"/>
          <a:ext cx="0" cy="0"/>
          <a:chOff x="0" y="0"/>
          <a:chExt cx="0" cy="0"/>
        </a:xfrm>
      </p:grpSpPr>
      <p:sp>
        <p:nvSpPr>
          <p:cNvPr id="56" name="Google Shape;56;p21"/>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21"/>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algn="l">
              <a:lnSpc>
                <a:spcPct val="11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2"/>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3"/>
          <p:cNvSpPr txBox="1"/>
          <p:nvPr>
            <p:ph type="title"/>
          </p:nvPr>
        </p:nvSpPr>
        <p:spPr>
          <a:xfrm>
            <a:off x="1063633" y="457200"/>
            <a:ext cx="4170355" cy="1917509"/>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rgbClr val="262626"/>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 type="body"/>
          </p:nvPr>
        </p:nvSpPr>
        <p:spPr>
          <a:xfrm>
            <a:off x="5481637" y="457200"/>
            <a:ext cx="5562601" cy="594360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1000"/>
              </a:spcBef>
              <a:spcAft>
                <a:spcPts val="0"/>
              </a:spcAft>
              <a:buClr>
                <a:srgbClr val="262626"/>
              </a:buClr>
              <a:buSzPts val="2240"/>
              <a:buChar char="•"/>
              <a:defRPr sz="2800"/>
            </a:lvl1pPr>
            <a:lvl2pPr indent="-228600" lvl="1" marL="914400" algn="l">
              <a:lnSpc>
                <a:spcPct val="100000"/>
              </a:lnSpc>
              <a:spcBef>
                <a:spcPts val="500"/>
              </a:spcBef>
              <a:spcAft>
                <a:spcPts val="0"/>
              </a:spcAft>
              <a:buClr>
                <a:srgbClr val="262626"/>
              </a:buClr>
              <a:buSzPts val="2400"/>
              <a:buFont typeface="Arial"/>
              <a:buNone/>
              <a:defRPr sz="2400"/>
            </a:lvl2pPr>
            <a:lvl3pPr indent="-330200" lvl="2" marL="1371600" algn="l">
              <a:lnSpc>
                <a:spcPct val="100000"/>
              </a:lnSpc>
              <a:spcBef>
                <a:spcPts val="500"/>
              </a:spcBef>
              <a:spcAft>
                <a:spcPts val="0"/>
              </a:spcAft>
              <a:buClr>
                <a:srgbClr val="262626"/>
              </a:buClr>
              <a:buSzPts val="1600"/>
              <a:buChar char="•"/>
              <a:defRPr sz="2000"/>
            </a:lvl3pPr>
            <a:lvl4pPr indent="-228600" lvl="3" marL="1828800" algn="l">
              <a:lnSpc>
                <a:spcPct val="100000"/>
              </a:lnSpc>
              <a:spcBef>
                <a:spcPts val="500"/>
              </a:spcBef>
              <a:spcAft>
                <a:spcPts val="0"/>
              </a:spcAft>
              <a:buClr>
                <a:srgbClr val="262626"/>
              </a:buClr>
              <a:buSzPts val="1800"/>
              <a:buFont typeface="Arial"/>
              <a:buNone/>
              <a:defRPr sz="1800"/>
            </a:lvl4pPr>
            <a:lvl5pPr indent="-320039" lvl="4" marL="2286000" algn="l">
              <a:lnSpc>
                <a:spcPct val="100000"/>
              </a:lnSpc>
              <a:spcBef>
                <a:spcPts val="500"/>
              </a:spcBef>
              <a:spcAft>
                <a:spcPts val="0"/>
              </a:spcAft>
              <a:buClr>
                <a:srgbClr val="262626"/>
              </a:buClr>
              <a:buSzPts val="144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3"/>
          <p:cNvSpPr txBox="1"/>
          <p:nvPr>
            <p:ph idx="2" type="body"/>
          </p:nvPr>
        </p:nvSpPr>
        <p:spPr>
          <a:xfrm>
            <a:off x="1063633" y="2374708"/>
            <a:ext cx="4170355" cy="402609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rgbClr val="262626"/>
              </a:buClr>
              <a:buSzPts val="1280"/>
              <a:buNone/>
              <a:defRPr sz="1600"/>
            </a:lvl1pPr>
            <a:lvl2pPr indent="-228600" lvl="1" marL="914400" algn="l">
              <a:lnSpc>
                <a:spcPct val="100000"/>
              </a:lnSpc>
              <a:spcBef>
                <a:spcPts val="500"/>
              </a:spcBef>
              <a:spcAft>
                <a:spcPts val="0"/>
              </a:spcAft>
              <a:buClr>
                <a:srgbClr val="262626"/>
              </a:buClr>
              <a:buSzPts val="1400"/>
              <a:buFont typeface="Arial"/>
              <a:buNone/>
              <a:defRPr sz="1400"/>
            </a:lvl2pPr>
            <a:lvl3pPr indent="-228600" lvl="2" marL="1371600" algn="l">
              <a:lnSpc>
                <a:spcPct val="100000"/>
              </a:lnSpc>
              <a:spcBef>
                <a:spcPts val="500"/>
              </a:spcBef>
              <a:spcAft>
                <a:spcPts val="0"/>
              </a:spcAft>
              <a:buClr>
                <a:srgbClr val="262626"/>
              </a:buClr>
              <a:buSzPts val="960"/>
              <a:buNone/>
              <a:defRPr sz="1200"/>
            </a:lvl3pPr>
            <a:lvl4pPr indent="-228600" lvl="3" marL="1828800" algn="l">
              <a:lnSpc>
                <a:spcPct val="100000"/>
              </a:lnSpc>
              <a:spcBef>
                <a:spcPts val="500"/>
              </a:spcBef>
              <a:spcAft>
                <a:spcPts val="0"/>
              </a:spcAft>
              <a:buClr>
                <a:srgbClr val="262626"/>
              </a:buClr>
              <a:buSzPts val="1000"/>
              <a:buFont typeface="Arial"/>
              <a:buNone/>
              <a:defRPr sz="1000"/>
            </a:lvl4pPr>
            <a:lvl5pPr indent="-228600" lvl="4" marL="2286000" algn="l">
              <a:lnSpc>
                <a:spcPct val="100000"/>
              </a:lnSpc>
              <a:spcBef>
                <a:spcPts val="500"/>
              </a:spcBef>
              <a:spcAft>
                <a:spcPts val="0"/>
              </a:spcAft>
              <a:buClr>
                <a:srgbClr val="262626"/>
              </a:buClr>
              <a:buSzPts val="8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3"/>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person in a dark room&#10;&#10;Description automatically generated" id="6" name="Google Shape;6;p15"/>
          <p:cNvPicPr preferRelativeResize="0"/>
          <p:nvPr/>
        </p:nvPicPr>
        <p:blipFill rotWithShape="1">
          <a:blip r:embed="rId1">
            <a:alphaModFix/>
          </a:blip>
          <a:srcRect b="0" l="0" r="0" t="0"/>
          <a:stretch/>
        </p:blipFill>
        <p:spPr>
          <a:xfrm>
            <a:off x="10905744" y="0"/>
            <a:ext cx="1286256" cy="6858000"/>
          </a:xfrm>
          <a:prstGeom prst="rect">
            <a:avLst/>
          </a:prstGeom>
          <a:noFill/>
          <a:ln>
            <a:noFill/>
          </a:ln>
        </p:spPr>
      </p:pic>
      <p:sp>
        <p:nvSpPr>
          <p:cNvPr id="7" name="Google Shape;7;p15"/>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lvl1pPr lvl="0" marR="0" rtl="0" algn="l">
              <a:lnSpc>
                <a:spcPct val="110000"/>
              </a:lnSpc>
              <a:spcBef>
                <a:spcPts val="0"/>
              </a:spcBef>
              <a:spcAft>
                <a:spcPts val="0"/>
              </a:spcAft>
              <a:buClr>
                <a:srgbClr val="262626"/>
              </a:buClr>
              <a:buSzPts val="2800"/>
              <a:buFont typeface="Arial"/>
              <a:buNone/>
              <a:defRPr b="0" i="0" sz="28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262626"/>
              </a:buClr>
              <a:buSzPts val="1600"/>
              <a:buFont typeface="Arial"/>
              <a:buChar char="•"/>
              <a:defRPr b="0" i="0" sz="2000" u="none" cap="none" strike="noStrike">
                <a:solidFill>
                  <a:srgbClr val="262626"/>
                </a:solidFill>
                <a:latin typeface="Arial"/>
                <a:ea typeface="Arial"/>
                <a:cs typeface="Arial"/>
                <a:sym typeface="Arial"/>
              </a:defRPr>
            </a:lvl1pPr>
            <a:lvl2pPr indent="-228600" lvl="1" marL="914400" marR="0" rtl="0" algn="l">
              <a:lnSpc>
                <a:spcPct val="100000"/>
              </a:lnSpc>
              <a:spcBef>
                <a:spcPts val="500"/>
              </a:spcBef>
              <a:spcAft>
                <a:spcPts val="0"/>
              </a:spcAft>
              <a:buClr>
                <a:srgbClr val="262626"/>
              </a:buClr>
              <a:buSzPts val="1800"/>
              <a:buFont typeface="Arial"/>
              <a:buNone/>
              <a:defRPr b="0" i="0" sz="1800" u="none" cap="none" strike="noStrike">
                <a:solidFill>
                  <a:srgbClr val="262626"/>
                </a:solidFill>
                <a:latin typeface="Arial"/>
                <a:ea typeface="Arial"/>
                <a:cs typeface="Arial"/>
                <a:sym typeface="Arial"/>
              </a:defRPr>
            </a:lvl2pPr>
            <a:lvl3pPr indent="-309880" lvl="2" marL="1371600" marR="0" rtl="0" algn="l">
              <a:lnSpc>
                <a:spcPct val="100000"/>
              </a:lnSpc>
              <a:spcBef>
                <a:spcPts val="500"/>
              </a:spcBef>
              <a:spcAft>
                <a:spcPts val="0"/>
              </a:spcAft>
              <a:buClr>
                <a:srgbClr val="262626"/>
              </a:buClr>
              <a:buSzPts val="1280"/>
              <a:buFont typeface="Arial"/>
              <a:buChar char="•"/>
              <a:defRPr b="0" i="0" sz="1600" u="none" cap="none" strike="noStrike">
                <a:solidFill>
                  <a:srgbClr val="262626"/>
                </a:solidFill>
                <a:latin typeface="Arial"/>
                <a:ea typeface="Arial"/>
                <a:cs typeface="Arial"/>
                <a:sym typeface="Arial"/>
              </a:defRPr>
            </a:lvl3pPr>
            <a:lvl4pPr indent="-228600" lvl="3" marL="1828800" marR="0" rtl="0" algn="l">
              <a:lnSpc>
                <a:spcPct val="100000"/>
              </a:lnSpc>
              <a:spcBef>
                <a:spcPts val="500"/>
              </a:spcBef>
              <a:spcAft>
                <a:spcPts val="0"/>
              </a:spcAft>
              <a:buClr>
                <a:srgbClr val="262626"/>
              </a:buClr>
              <a:buSzPts val="1400"/>
              <a:buFont typeface="Arial"/>
              <a:buNone/>
              <a:defRPr b="0" i="0" sz="1400" u="none" cap="none" strike="noStrike">
                <a:solidFill>
                  <a:srgbClr val="262626"/>
                </a:solidFill>
                <a:latin typeface="Arial"/>
                <a:ea typeface="Arial"/>
                <a:cs typeface="Arial"/>
                <a:sym typeface="Arial"/>
              </a:defRPr>
            </a:lvl4pPr>
            <a:lvl5pPr indent="-299720" lvl="4" marL="2286000" marR="0" rtl="0" algn="l">
              <a:lnSpc>
                <a:spcPct val="100000"/>
              </a:lnSpc>
              <a:spcBef>
                <a:spcPts val="500"/>
              </a:spcBef>
              <a:spcAft>
                <a:spcPts val="0"/>
              </a:spcAft>
              <a:buClr>
                <a:srgbClr val="262626"/>
              </a:buClr>
              <a:buSzPts val="1120"/>
              <a:buFont typeface="Arial"/>
              <a:buChar char="•"/>
              <a:defRPr b="0" i="0" sz="1400" u="none" cap="none" strike="noStrike">
                <a:solidFill>
                  <a:srgbClr val="26262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5"/>
          <p:cNvSpPr txBox="1"/>
          <p:nvPr>
            <p:ph idx="10" type="dt"/>
          </p:nvPr>
        </p:nvSpPr>
        <p:spPr>
          <a:xfrm rot="5400000">
            <a:off x="10509243" y="5071825"/>
            <a:ext cx="264766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5"/>
          <p:cNvSpPr txBox="1"/>
          <p:nvPr>
            <p:ph idx="11" type="ftr"/>
          </p:nvPr>
        </p:nvSpPr>
        <p:spPr>
          <a:xfrm rot="5400000">
            <a:off x="10447827" y="1407402"/>
            <a:ext cx="27704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262626"/>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15"/>
          <p:cNvSpPr txBox="1"/>
          <p:nvPr>
            <p:ph idx="12" type="sldNum"/>
          </p:nvPr>
        </p:nvSpPr>
        <p:spPr>
          <a:xfrm>
            <a:off x="11560121" y="3138985"/>
            <a:ext cx="545911" cy="580029"/>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600"/>
              <a:buFont typeface="Arial"/>
              <a:buNone/>
              <a:defRPr b="0" i="0" sz="1600" u="none" cap="none" strike="noStrike">
                <a:solidFill>
                  <a:srgbClr val="26262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rgbClr val="262626"/>
              </a:buClr>
              <a:buSzPts val="2800"/>
              <a:buFont typeface="Arial"/>
              <a:buNone/>
            </a:pPr>
            <a:r>
              <a:rPr b="1" lang="en-US"/>
              <a:t>AR Blackjack Assistant</a:t>
            </a:r>
            <a:endParaRPr b="1"/>
          </a:p>
        </p:txBody>
      </p:sp>
      <p:sp>
        <p:nvSpPr>
          <p:cNvPr id="95" name="Google Shape;95;p1"/>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Remote Rendering Application</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Team: ARAnnihilators</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Membership: UCCS</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Faculty Sponsor: Bill Michael</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spcBef>
                <a:spcPts val="0"/>
              </a:spcBef>
              <a:spcAft>
                <a:spcPts val="0"/>
              </a:spcAft>
              <a:buClr>
                <a:schemeClr val="dk1"/>
              </a:buClr>
              <a:buSzPts val="1100"/>
              <a:buFont typeface="Arial"/>
              <a:buNone/>
            </a:pPr>
            <a:r>
              <a:rPr lang="en-US"/>
              <a:t>Faculty Sponsor: Dr. Dana Wortman</a:t>
            </a:r>
            <a:endParaRPr/>
          </a:p>
          <a:p>
            <a:pPr indent="-127000" lvl="0" marL="228600" rtl="0" algn="ctr">
              <a:lnSpc>
                <a:spcPct val="100000"/>
              </a:lnSpc>
              <a:spcBef>
                <a:spcPts val="0"/>
              </a:spcBef>
              <a:spcAft>
                <a:spcPts val="0"/>
              </a:spcAft>
              <a:buClr>
                <a:schemeClr val="dk1"/>
              </a:buClr>
              <a:buSzPts val="1100"/>
              <a:buFont typeface="Arial"/>
              <a:buNone/>
            </a:pPr>
            <a:r>
              <a:t/>
            </a:r>
            <a:endParaRPr/>
          </a:p>
          <a:p>
            <a:pPr indent="-127000" lvl="0" marL="228600" rtl="0" algn="ctr">
              <a:lnSpc>
                <a:spcPct val="100000"/>
              </a:lnSpc>
              <a:spcBef>
                <a:spcPts val="0"/>
              </a:spcBef>
              <a:spcAft>
                <a:spcPts val="0"/>
              </a:spcAft>
              <a:buClr>
                <a:schemeClr val="dk1"/>
              </a:buClr>
              <a:buSzPts val="1100"/>
              <a:buFont typeface="Arial"/>
              <a:buNone/>
            </a:pPr>
            <a:r>
              <a:rPr lang="en-US"/>
              <a:t>10/7/2022</a:t>
            </a:r>
            <a:endParaRPr/>
          </a:p>
          <a:p>
            <a:pPr indent="-127000" lvl="0" marL="228600" rtl="0" algn="l">
              <a:lnSpc>
                <a:spcPct val="100000"/>
              </a:lnSpc>
              <a:spcBef>
                <a:spcPts val="0"/>
              </a:spcBef>
              <a:spcAft>
                <a:spcPts val="0"/>
              </a:spcAft>
              <a:buClr>
                <a:srgbClr val="262626"/>
              </a:buClr>
              <a:buSzPts val="1600"/>
              <a:buNone/>
            </a:pPr>
            <a:r>
              <a:t/>
            </a:r>
            <a:endParaRPr/>
          </a:p>
        </p:txBody>
      </p:sp>
      <p:pic>
        <p:nvPicPr>
          <p:cNvPr id="96" name="Google Shape;96;p1"/>
          <p:cNvPicPr preferRelativeResize="0"/>
          <p:nvPr/>
        </p:nvPicPr>
        <p:blipFill rotWithShape="1">
          <a:blip r:embed="rId3">
            <a:alphaModFix/>
          </a:blip>
          <a:srcRect b="0" l="0" r="67455" t="0"/>
          <a:stretch/>
        </p:blipFill>
        <p:spPr>
          <a:xfrm>
            <a:off x="176975" y="5680700"/>
            <a:ext cx="2468874" cy="1130575"/>
          </a:xfrm>
          <a:prstGeom prst="rect">
            <a:avLst/>
          </a:prstGeom>
          <a:noFill/>
          <a:ln>
            <a:noFill/>
          </a:ln>
        </p:spPr>
      </p:pic>
      <p:sp>
        <p:nvSpPr>
          <p:cNvPr id="97" name="Google Shape;97;p1"/>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60546077f1_0_0"/>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Software: Playing Cards Training</a:t>
            </a:r>
            <a:endParaRPr/>
          </a:p>
        </p:txBody>
      </p:sp>
      <p:sp>
        <p:nvSpPr>
          <p:cNvPr id="162" name="Google Shape;162;g160546077f1_0_0"/>
          <p:cNvSpPr txBox="1"/>
          <p:nvPr>
            <p:ph idx="1" type="body"/>
          </p:nvPr>
        </p:nvSpPr>
        <p:spPr>
          <a:xfrm>
            <a:off x="954125" y="1507425"/>
            <a:ext cx="10078200" cy="4820400"/>
          </a:xfrm>
          <a:prstGeom prst="rect">
            <a:avLst/>
          </a:prstGeom>
          <a:noFill/>
          <a:ln>
            <a:noFill/>
          </a:ln>
        </p:spPr>
        <p:txBody>
          <a:bodyPr anchorCtr="0" anchor="t" bIns="45700" lIns="91425" spcFirstLastPara="1" rIns="91425" wrap="square" tIns="45700">
            <a:normAutofit/>
          </a:bodyPr>
          <a:lstStyle/>
          <a:p>
            <a:pPr indent="-226059" lvl="0" marL="228600" rtl="0" algn="l">
              <a:lnSpc>
                <a:spcPct val="200000"/>
              </a:lnSpc>
              <a:spcBef>
                <a:spcPts val="1000"/>
              </a:spcBef>
              <a:spcAft>
                <a:spcPts val="0"/>
              </a:spcAft>
              <a:buSzPts val="1440"/>
              <a:buChar char="•"/>
            </a:pPr>
            <a:r>
              <a:rPr lang="en-US"/>
              <a:t>Playing cards trained using python script and special video taking</a:t>
            </a:r>
            <a:endParaRPr/>
          </a:p>
          <a:p>
            <a:pPr indent="-134620" lvl="0" marL="228600" rtl="0" algn="l">
              <a:lnSpc>
                <a:spcPct val="100000"/>
              </a:lnSpc>
              <a:spcBef>
                <a:spcPts val="1000"/>
              </a:spcBef>
              <a:spcAft>
                <a:spcPts val="0"/>
              </a:spcAft>
              <a:buClr>
                <a:srgbClr val="262626"/>
              </a:buClr>
              <a:buSzPts val="1600"/>
              <a:buNone/>
            </a:pPr>
            <a:r>
              <a:t/>
            </a:r>
            <a:endParaRPr/>
          </a:p>
        </p:txBody>
      </p:sp>
      <p:pic>
        <p:nvPicPr>
          <p:cNvPr id="163" name="Google Shape;163;g160546077f1_0_0"/>
          <p:cNvPicPr preferRelativeResize="0"/>
          <p:nvPr/>
        </p:nvPicPr>
        <p:blipFill>
          <a:blip r:embed="rId3">
            <a:alphaModFix/>
          </a:blip>
          <a:stretch>
            <a:fillRect/>
          </a:stretch>
        </p:blipFill>
        <p:spPr>
          <a:xfrm>
            <a:off x="865375" y="2009775"/>
            <a:ext cx="4749025" cy="3815700"/>
          </a:xfrm>
          <a:prstGeom prst="rect">
            <a:avLst/>
          </a:prstGeom>
          <a:noFill/>
          <a:ln>
            <a:noFill/>
          </a:ln>
        </p:spPr>
      </p:pic>
      <p:pic>
        <p:nvPicPr>
          <p:cNvPr id="164" name="Google Shape;164;g160546077f1_0_0"/>
          <p:cNvPicPr preferRelativeResize="0"/>
          <p:nvPr/>
        </p:nvPicPr>
        <p:blipFill rotWithShape="1">
          <a:blip r:embed="rId4">
            <a:alphaModFix/>
          </a:blip>
          <a:srcRect b="15461" l="0" r="0" t="0"/>
          <a:stretch/>
        </p:blipFill>
        <p:spPr>
          <a:xfrm>
            <a:off x="6637450" y="2009775"/>
            <a:ext cx="4513601" cy="3815700"/>
          </a:xfrm>
          <a:prstGeom prst="rect">
            <a:avLst/>
          </a:prstGeom>
          <a:noFill/>
          <a:ln>
            <a:noFill/>
          </a:ln>
        </p:spPr>
      </p:pic>
      <p:sp>
        <p:nvSpPr>
          <p:cNvPr id="165" name="Google Shape;165;g160546077f1_0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60546077f1_0_13"/>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Software: Unity Object Detection Format</a:t>
            </a:r>
            <a:endParaRPr/>
          </a:p>
        </p:txBody>
      </p:sp>
      <p:sp>
        <p:nvSpPr>
          <p:cNvPr id="171" name="Google Shape;171;g160546077f1_0_13"/>
          <p:cNvSpPr txBox="1"/>
          <p:nvPr>
            <p:ph idx="1" type="body"/>
          </p:nvPr>
        </p:nvSpPr>
        <p:spPr>
          <a:xfrm>
            <a:off x="1050875" y="1825500"/>
            <a:ext cx="4333200" cy="4238700"/>
          </a:xfrm>
          <a:prstGeom prst="rect">
            <a:avLst/>
          </a:prstGeom>
          <a:noFill/>
          <a:ln>
            <a:noFill/>
          </a:ln>
        </p:spPr>
        <p:txBody>
          <a:bodyPr anchorCtr="0" anchor="t" bIns="45700" lIns="91425" spcFirstLastPara="1" rIns="91425" wrap="square" tIns="45700">
            <a:normAutofit/>
          </a:bodyPr>
          <a:lstStyle/>
          <a:p>
            <a:pPr indent="-374650" lvl="0" marL="457200" rtl="0" algn="l">
              <a:lnSpc>
                <a:spcPct val="100000"/>
              </a:lnSpc>
              <a:spcBef>
                <a:spcPts val="0"/>
              </a:spcBef>
              <a:spcAft>
                <a:spcPts val="0"/>
              </a:spcAft>
              <a:buSzPts val="2300"/>
              <a:buChar char="•"/>
            </a:pPr>
            <a:r>
              <a:rPr lang="en-US" sz="2300"/>
              <a:t>Helper Library: Barracuda</a:t>
            </a:r>
            <a:endParaRPr sz="2300"/>
          </a:p>
          <a:p>
            <a:pPr indent="0" lvl="0" marL="457200" rtl="0" algn="l">
              <a:lnSpc>
                <a:spcPct val="100000"/>
              </a:lnSpc>
              <a:spcBef>
                <a:spcPts val="0"/>
              </a:spcBef>
              <a:spcAft>
                <a:spcPts val="0"/>
              </a:spcAft>
              <a:buNone/>
            </a:pPr>
            <a:r>
              <a:t/>
            </a:r>
            <a:endParaRPr sz="2300"/>
          </a:p>
          <a:p>
            <a:pPr indent="-374650" lvl="0" marL="457200" rtl="0" algn="l">
              <a:lnSpc>
                <a:spcPct val="100000"/>
              </a:lnSpc>
              <a:spcBef>
                <a:spcPts val="0"/>
              </a:spcBef>
              <a:spcAft>
                <a:spcPts val="0"/>
              </a:spcAft>
              <a:buSzPts val="2300"/>
              <a:buChar char="•"/>
            </a:pPr>
            <a:r>
              <a:rPr lang="en-US" sz="2300"/>
              <a:t>ONNX Format for Model</a:t>
            </a:r>
            <a:endParaRPr sz="2300"/>
          </a:p>
          <a:p>
            <a:pPr indent="-228600" lvl="1" marL="914400" rtl="0" algn="l">
              <a:lnSpc>
                <a:spcPct val="100000"/>
              </a:lnSpc>
              <a:spcBef>
                <a:spcPts val="0"/>
              </a:spcBef>
              <a:spcAft>
                <a:spcPts val="0"/>
              </a:spcAft>
              <a:buSzPts val="2300"/>
              <a:buNone/>
            </a:pPr>
            <a:r>
              <a:rPr lang="en-US" sz="2300"/>
              <a:t>Open Neural Network Exchange</a:t>
            </a:r>
            <a:endParaRPr sz="2300"/>
          </a:p>
          <a:p>
            <a:pPr indent="-228600" lvl="1" marL="914400" rtl="0" algn="l">
              <a:lnSpc>
                <a:spcPct val="100000"/>
              </a:lnSpc>
              <a:spcBef>
                <a:spcPts val="0"/>
              </a:spcBef>
              <a:spcAft>
                <a:spcPts val="0"/>
              </a:spcAft>
              <a:buSzPts val="2300"/>
              <a:buNone/>
            </a:pPr>
            <a:r>
              <a:t/>
            </a:r>
            <a:endParaRPr sz="2300"/>
          </a:p>
          <a:p>
            <a:pPr indent="-374650" lvl="0" marL="457200" rtl="0" algn="l">
              <a:lnSpc>
                <a:spcPct val="100000"/>
              </a:lnSpc>
              <a:spcBef>
                <a:spcPts val="0"/>
              </a:spcBef>
              <a:spcAft>
                <a:spcPts val="0"/>
              </a:spcAft>
              <a:buSzPts val="2300"/>
              <a:buChar char="•"/>
            </a:pPr>
            <a:r>
              <a:rPr lang="en-US" sz="2300"/>
              <a:t>Conversion to this format</a:t>
            </a:r>
            <a:endParaRPr sz="2300"/>
          </a:p>
          <a:p>
            <a:pPr indent="0" lvl="0" marL="457200" rtl="0" algn="l">
              <a:lnSpc>
                <a:spcPct val="100000"/>
              </a:lnSpc>
              <a:spcBef>
                <a:spcPts val="0"/>
              </a:spcBef>
              <a:spcAft>
                <a:spcPts val="0"/>
              </a:spcAft>
              <a:buNone/>
            </a:pPr>
            <a:r>
              <a:t/>
            </a:r>
            <a:endParaRPr sz="2300"/>
          </a:p>
        </p:txBody>
      </p:sp>
      <p:pic>
        <p:nvPicPr>
          <p:cNvPr id="172" name="Google Shape;172;g160546077f1_0_13"/>
          <p:cNvPicPr preferRelativeResize="0"/>
          <p:nvPr/>
        </p:nvPicPr>
        <p:blipFill>
          <a:blip r:embed="rId3">
            <a:alphaModFix/>
          </a:blip>
          <a:stretch>
            <a:fillRect/>
          </a:stretch>
        </p:blipFill>
        <p:spPr>
          <a:xfrm>
            <a:off x="5266100" y="1825488"/>
            <a:ext cx="5734050" cy="4238625"/>
          </a:xfrm>
          <a:prstGeom prst="rect">
            <a:avLst/>
          </a:prstGeom>
          <a:noFill/>
          <a:ln>
            <a:noFill/>
          </a:ln>
        </p:spPr>
      </p:pic>
      <p:sp>
        <p:nvSpPr>
          <p:cNvPr id="173" name="Google Shape;173;g160546077f1_0_13"/>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type="title"/>
          </p:nvPr>
        </p:nvSpPr>
        <p:spPr>
          <a:xfrm>
            <a:off x="1050879" y="486776"/>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Software: Unity Implementation</a:t>
            </a:r>
            <a:endParaRPr/>
          </a:p>
        </p:txBody>
      </p:sp>
      <p:pic>
        <p:nvPicPr>
          <p:cNvPr id="179" name="Google Shape;179;p12"/>
          <p:cNvPicPr preferRelativeResize="0"/>
          <p:nvPr/>
        </p:nvPicPr>
        <p:blipFill>
          <a:blip r:embed="rId3">
            <a:alphaModFix/>
          </a:blip>
          <a:stretch>
            <a:fillRect/>
          </a:stretch>
        </p:blipFill>
        <p:spPr>
          <a:xfrm>
            <a:off x="2962238" y="1570501"/>
            <a:ext cx="6267530" cy="4850523"/>
          </a:xfrm>
          <a:prstGeom prst="rect">
            <a:avLst/>
          </a:prstGeom>
          <a:noFill/>
          <a:ln>
            <a:noFill/>
          </a:ln>
        </p:spPr>
      </p:pic>
      <p:sp>
        <p:nvSpPr>
          <p:cNvPr id="180" name="Google Shape;180;p12"/>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60546077f1_0_20"/>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Bill of Materials</a:t>
            </a:r>
            <a:endParaRPr/>
          </a:p>
        </p:txBody>
      </p:sp>
      <p:sp>
        <p:nvSpPr>
          <p:cNvPr id="186" name="Google Shape;186;g160546077f1_0_20"/>
          <p:cNvSpPr txBox="1"/>
          <p:nvPr>
            <p:ph idx="1" type="body"/>
          </p:nvPr>
        </p:nvSpPr>
        <p:spPr>
          <a:xfrm>
            <a:off x="1050879" y="1825624"/>
            <a:ext cx="9810600" cy="44289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1000"/>
              </a:spcBef>
              <a:spcAft>
                <a:spcPts val="0"/>
              </a:spcAft>
              <a:buNone/>
            </a:pPr>
            <a:r>
              <a:rPr lang="en-US"/>
              <a:t>1 Microsoft HoloLens </a:t>
            </a:r>
            <a:r>
              <a:rPr lang="en-US">
                <a:solidFill>
                  <a:schemeClr val="dk1"/>
                </a:solidFill>
              </a:rPr>
              <a:t>($810)</a:t>
            </a:r>
            <a:endParaRPr/>
          </a:p>
          <a:p>
            <a:pPr indent="0" lvl="0" marL="457200" rtl="0" algn="l">
              <a:lnSpc>
                <a:spcPct val="115000"/>
              </a:lnSpc>
              <a:spcBef>
                <a:spcPts val="1000"/>
              </a:spcBef>
              <a:spcAft>
                <a:spcPts val="0"/>
              </a:spcAft>
              <a:buNone/>
            </a:pPr>
            <a:r>
              <a:rPr lang="en-US"/>
              <a:t>1 AX1800 Dual Band Wireless Router (</a:t>
            </a:r>
            <a:r>
              <a:rPr lang="en-US">
                <a:solidFill>
                  <a:schemeClr val="dk1"/>
                </a:solidFill>
              </a:rPr>
              <a:t>$40)</a:t>
            </a:r>
            <a:endParaRPr/>
          </a:p>
          <a:p>
            <a:pPr indent="0" lvl="0" marL="457200" rtl="0" algn="l">
              <a:lnSpc>
                <a:spcPct val="115000"/>
              </a:lnSpc>
              <a:spcBef>
                <a:spcPts val="1000"/>
              </a:spcBef>
              <a:spcAft>
                <a:spcPts val="0"/>
              </a:spcAft>
              <a:buNone/>
            </a:pPr>
            <a:r>
              <a:rPr lang="en-US"/>
              <a:t>1 Deck of Cards Bicycle brand ($3.50)</a:t>
            </a:r>
            <a:endParaRPr/>
          </a:p>
          <a:p>
            <a:pPr indent="0" lvl="0" marL="457200" rtl="0" algn="l">
              <a:lnSpc>
                <a:spcPct val="115000"/>
              </a:lnSpc>
              <a:spcBef>
                <a:spcPts val="1000"/>
              </a:spcBef>
              <a:spcAft>
                <a:spcPts val="0"/>
              </a:spcAft>
              <a:buNone/>
            </a:pPr>
            <a:r>
              <a:t/>
            </a:r>
            <a:endParaRPr/>
          </a:p>
          <a:p>
            <a:pPr indent="0" lvl="0" marL="457200" rtl="0" algn="l">
              <a:lnSpc>
                <a:spcPct val="115000"/>
              </a:lnSpc>
              <a:spcBef>
                <a:spcPts val="1000"/>
              </a:spcBef>
              <a:spcAft>
                <a:spcPts val="0"/>
              </a:spcAft>
              <a:buNone/>
            </a:pPr>
            <a:r>
              <a:rPr lang="en-US"/>
              <a:t>Current total: $853.50</a:t>
            </a:r>
            <a:endParaRPr/>
          </a:p>
          <a:p>
            <a:pPr indent="-127000" lvl="0" marL="228600" rtl="0" algn="l">
              <a:lnSpc>
                <a:spcPct val="100000"/>
              </a:lnSpc>
              <a:spcBef>
                <a:spcPts val="0"/>
              </a:spcBef>
              <a:spcAft>
                <a:spcPts val="0"/>
              </a:spcAft>
              <a:buClr>
                <a:srgbClr val="262626"/>
              </a:buClr>
              <a:buSzPts val="1600"/>
              <a:buNone/>
            </a:pPr>
            <a:r>
              <a:t/>
            </a:r>
            <a:endParaRPr/>
          </a:p>
        </p:txBody>
      </p:sp>
      <p:sp>
        <p:nvSpPr>
          <p:cNvPr id="187" name="Google Shape;187;g160546077f1_0_2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 </a:t>
            </a:r>
            <a:endParaRPr/>
          </a:p>
        </p:txBody>
      </p:sp>
      <p:sp>
        <p:nvSpPr>
          <p:cNvPr id="193" name="Google Shape;193;p14"/>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p>
            <a:pPr indent="-127000" lvl="0" marL="228600" rtl="0" algn="ctr">
              <a:lnSpc>
                <a:spcPct val="100000"/>
              </a:lnSpc>
              <a:spcBef>
                <a:spcPts val="0"/>
              </a:spcBef>
              <a:spcAft>
                <a:spcPts val="0"/>
              </a:spcAft>
              <a:buClr>
                <a:srgbClr val="262626"/>
              </a:buClr>
              <a:buSzPts val="1600"/>
              <a:buNone/>
            </a:pPr>
            <a:r>
              <a:rPr lang="en-US" sz="2800"/>
              <a:t>Any questions?</a:t>
            </a:r>
            <a:endParaRPr sz="2800"/>
          </a:p>
        </p:txBody>
      </p:sp>
      <p:pic>
        <p:nvPicPr>
          <p:cNvPr id="194" name="Google Shape;194;p14"/>
          <p:cNvPicPr preferRelativeResize="0"/>
          <p:nvPr/>
        </p:nvPicPr>
        <p:blipFill rotWithShape="1">
          <a:blip r:embed="rId3">
            <a:alphaModFix/>
          </a:blip>
          <a:srcRect b="0" l="0" r="67455" t="0"/>
          <a:stretch/>
        </p:blipFill>
        <p:spPr>
          <a:xfrm>
            <a:off x="176975" y="5680700"/>
            <a:ext cx="2468874" cy="1130575"/>
          </a:xfrm>
          <a:prstGeom prst="rect">
            <a:avLst/>
          </a:prstGeom>
          <a:noFill/>
          <a:ln>
            <a:noFill/>
          </a:ln>
        </p:spPr>
      </p:pic>
      <p:sp>
        <p:nvSpPr>
          <p:cNvPr id="195" name="Google Shape;195;p14"/>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1050879" y="609601"/>
            <a:ext cx="9810604" cy="1216024"/>
          </a:xfrm>
          <a:prstGeom prst="rect">
            <a:avLst/>
          </a:prstGeom>
          <a:no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rgbClr val="262626"/>
              </a:buClr>
              <a:buSzPts val="2800"/>
              <a:buFont typeface="Arial"/>
              <a:buNone/>
            </a:pPr>
            <a:r>
              <a:rPr lang="en-US"/>
              <a:t>OUTLINE</a:t>
            </a:r>
            <a:endParaRPr/>
          </a:p>
        </p:txBody>
      </p:sp>
      <p:sp>
        <p:nvSpPr>
          <p:cNvPr id="103" name="Google Shape;103;p2"/>
          <p:cNvSpPr txBox="1"/>
          <p:nvPr>
            <p:ph idx="1" type="body"/>
          </p:nvPr>
        </p:nvSpPr>
        <p:spPr>
          <a:xfrm>
            <a:off x="1050875" y="1639475"/>
            <a:ext cx="9810600" cy="4104600"/>
          </a:xfrm>
          <a:prstGeom prst="rect">
            <a:avLst/>
          </a:prstGeom>
          <a:noFill/>
          <a:ln>
            <a:noFill/>
          </a:ln>
        </p:spPr>
        <p:txBody>
          <a:bodyPr anchorCtr="0" anchor="t" bIns="45700" lIns="91425" spcFirstLastPara="1" rIns="91425" wrap="square" tIns="45700">
            <a:normAutofit/>
          </a:bodyPr>
          <a:lstStyle/>
          <a:p>
            <a:pPr indent="-332740" lvl="0" marL="457200" rtl="0" algn="l">
              <a:lnSpc>
                <a:spcPct val="100000"/>
              </a:lnSpc>
              <a:spcBef>
                <a:spcPts val="0"/>
              </a:spcBef>
              <a:spcAft>
                <a:spcPts val="0"/>
              </a:spcAft>
              <a:buSzPts val="1640"/>
              <a:buChar char="•"/>
            </a:pPr>
            <a:r>
              <a:rPr lang="en-US" sz="2200"/>
              <a:t>Detailed Description of Design</a:t>
            </a:r>
            <a:endParaRPr sz="2200"/>
          </a:p>
          <a:p>
            <a:pPr indent="0" lvl="0" marL="0" rtl="0" algn="l">
              <a:lnSpc>
                <a:spcPct val="100000"/>
              </a:lnSpc>
              <a:spcBef>
                <a:spcPts val="0"/>
              </a:spcBef>
              <a:spcAft>
                <a:spcPts val="0"/>
              </a:spcAft>
              <a:buNone/>
            </a:pPr>
            <a:r>
              <a:t/>
            </a:r>
            <a:endParaRPr sz="2200"/>
          </a:p>
          <a:p>
            <a:pPr indent="-332740" lvl="0" marL="457200" rtl="0" algn="l">
              <a:lnSpc>
                <a:spcPct val="100000"/>
              </a:lnSpc>
              <a:spcBef>
                <a:spcPts val="0"/>
              </a:spcBef>
              <a:spcAft>
                <a:spcPts val="0"/>
              </a:spcAft>
              <a:buSzPts val="1640"/>
              <a:buChar char="•"/>
            </a:pPr>
            <a:r>
              <a:rPr lang="en-US" sz="2200"/>
              <a:t>User Manuals and Instructions</a:t>
            </a:r>
            <a:endParaRPr sz="2200"/>
          </a:p>
          <a:p>
            <a:pPr indent="0" lvl="0" marL="0" rtl="0" algn="l">
              <a:lnSpc>
                <a:spcPct val="100000"/>
              </a:lnSpc>
              <a:spcBef>
                <a:spcPts val="0"/>
              </a:spcBef>
              <a:spcAft>
                <a:spcPts val="0"/>
              </a:spcAft>
              <a:buNone/>
            </a:pPr>
            <a:r>
              <a:t/>
            </a:r>
            <a:endParaRPr sz="2200"/>
          </a:p>
          <a:p>
            <a:pPr indent="-332740" lvl="0" marL="457200" rtl="0" algn="l">
              <a:lnSpc>
                <a:spcPct val="100000"/>
              </a:lnSpc>
              <a:spcBef>
                <a:spcPts val="0"/>
              </a:spcBef>
              <a:spcAft>
                <a:spcPts val="0"/>
              </a:spcAft>
              <a:buSzPts val="1640"/>
              <a:buChar char="•"/>
            </a:pPr>
            <a:r>
              <a:rPr lang="en-US" sz="2200"/>
              <a:t>Detailed Drawings of Parts and Assembly</a:t>
            </a:r>
            <a:endParaRPr sz="2200"/>
          </a:p>
          <a:p>
            <a:pPr indent="0" lvl="0" marL="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UML Diagrams </a:t>
            </a:r>
            <a:endParaRPr sz="2200"/>
          </a:p>
          <a:p>
            <a:pPr indent="0" lvl="0" marL="457200" rtl="0" algn="l">
              <a:lnSpc>
                <a:spcPct val="100000"/>
              </a:lnSpc>
              <a:spcBef>
                <a:spcPts val="0"/>
              </a:spcBef>
              <a:spcAft>
                <a:spcPts val="0"/>
              </a:spcAft>
              <a:buNone/>
            </a:pPr>
            <a:r>
              <a:t/>
            </a:r>
            <a:endParaRPr sz="2200"/>
          </a:p>
          <a:p>
            <a:pPr indent="-368300" lvl="0" marL="457200" rtl="0" algn="l">
              <a:lnSpc>
                <a:spcPct val="100000"/>
              </a:lnSpc>
              <a:spcBef>
                <a:spcPts val="0"/>
              </a:spcBef>
              <a:spcAft>
                <a:spcPts val="0"/>
              </a:spcAft>
              <a:buSzPts val="2200"/>
              <a:buChar char="•"/>
            </a:pPr>
            <a:r>
              <a:rPr lang="en-US" sz="2200"/>
              <a:t>Software Description</a:t>
            </a:r>
            <a:endParaRPr sz="2200"/>
          </a:p>
          <a:p>
            <a:pPr indent="0" lvl="0" marL="457200" rtl="0" algn="l">
              <a:lnSpc>
                <a:spcPct val="100000"/>
              </a:lnSpc>
              <a:spcBef>
                <a:spcPts val="0"/>
              </a:spcBef>
              <a:spcAft>
                <a:spcPts val="0"/>
              </a:spcAft>
              <a:buNone/>
            </a:pPr>
            <a:r>
              <a:t/>
            </a:r>
            <a:endParaRPr sz="2200"/>
          </a:p>
          <a:p>
            <a:pPr indent="-332740" lvl="0" marL="457200" rtl="0" algn="l">
              <a:lnSpc>
                <a:spcPct val="100000"/>
              </a:lnSpc>
              <a:spcBef>
                <a:spcPts val="0"/>
              </a:spcBef>
              <a:spcAft>
                <a:spcPts val="0"/>
              </a:spcAft>
              <a:buSzPts val="1640"/>
              <a:buChar char="•"/>
            </a:pPr>
            <a:r>
              <a:rPr lang="en-US" sz="2200"/>
              <a:t>Bill of Materials</a:t>
            </a:r>
            <a:endParaRPr sz="2200"/>
          </a:p>
          <a:p>
            <a:pPr indent="-228600" lvl="1" marL="914400" rtl="0" algn="l">
              <a:lnSpc>
                <a:spcPct val="100000"/>
              </a:lnSpc>
              <a:spcBef>
                <a:spcPts val="0"/>
              </a:spcBef>
              <a:spcAft>
                <a:spcPts val="0"/>
              </a:spcAft>
              <a:buSzPts val="1800"/>
              <a:buNone/>
            </a:pPr>
            <a:r>
              <a:t/>
            </a:r>
            <a:endParaRPr/>
          </a:p>
        </p:txBody>
      </p:sp>
      <p:sp>
        <p:nvSpPr>
          <p:cNvPr id="104" name="Google Shape;104;p2"/>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1050879" y="6858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Detailed Description of Design</a:t>
            </a:r>
            <a:endParaRPr/>
          </a:p>
        </p:txBody>
      </p:sp>
      <p:sp>
        <p:nvSpPr>
          <p:cNvPr id="110" name="Google Shape;110;p9"/>
          <p:cNvSpPr txBox="1"/>
          <p:nvPr>
            <p:ph idx="1" type="body"/>
          </p:nvPr>
        </p:nvSpPr>
        <p:spPr>
          <a:xfrm>
            <a:off x="1050879" y="1825624"/>
            <a:ext cx="9810604" cy="4428753"/>
          </a:xfrm>
          <a:prstGeom prst="rect">
            <a:avLst/>
          </a:prstGeom>
          <a:noFill/>
          <a:ln>
            <a:noFill/>
          </a:ln>
        </p:spPr>
        <p:txBody>
          <a:bodyPr anchorCtr="0" anchor="t" bIns="45700" lIns="91425" spcFirstLastPara="1" rIns="91425" wrap="square" tIns="45700">
            <a:normAutofit/>
          </a:bodyPr>
          <a:lstStyle/>
          <a:p>
            <a:pPr indent="-307340" lvl="0" marL="457200" rtl="0" algn="l">
              <a:lnSpc>
                <a:spcPct val="200000"/>
              </a:lnSpc>
              <a:spcBef>
                <a:spcPts val="0"/>
              </a:spcBef>
              <a:spcAft>
                <a:spcPts val="0"/>
              </a:spcAft>
              <a:buClr>
                <a:srgbClr val="404040"/>
              </a:buClr>
              <a:buSzPts val="1240"/>
              <a:buChar char="•"/>
            </a:pPr>
            <a:r>
              <a:rPr lang="en-US" sz="1800">
                <a:solidFill>
                  <a:srgbClr val="404040"/>
                </a:solidFill>
              </a:rPr>
              <a:t>User Interface design using TextMeshPro, Canvas, and Panel game objects.</a:t>
            </a:r>
            <a:endParaRPr sz="1800">
              <a:solidFill>
                <a:srgbClr val="404040"/>
              </a:solidFill>
            </a:endParaRPr>
          </a:p>
          <a:p>
            <a:pPr indent="-307340" lvl="0" marL="457200" rtl="0" algn="l">
              <a:lnSpc>
                <a:spcPct val="200000"/>
              </a:lnSpc>
              <a:spcBef>
                <a:spcPts val="0"/>
              </a:spcBef>
              <a:spcAft>
                <a:spcPts val="0"/>
              </a:spcAft>
              <a:buClr>
                <a:srgbClr val="404040"/>
              </a:buClr>
              <a:buSzPts val="1240"/>
              <a:buChar char="•"/>
            </a:pPr>
            <a:r>
              <a:rPr lang="en-US" sz="1800">
                <a:solidFill>
                  <a:srgbClr val="404040"/>
                </a:solidFill>
              </a:rPr>
              <a:t>Start button, using MRTK(Mixed Reality Toolkit) to implement hand gesture or controller.</a:t>
            </a:r>
            <a:endParaRPr sz="1800">
              <a:solidFill>
                <a:srgbClr val="404040"/>
              </a:solidFill>
            </a:endParaRPr>
          </a:p>
          <a:p>
            <a:pPr indent="-307340" lvl="0" marL="457200" rtl="0" algn="l">
              <a:lnSpc>
                <a:spcPct val="200000"/>
              </a:lnSpc>
              <a:spcBef>
                <a:spcPts val="0"/>
              </a:spcBef>
              <a:spcAft>
                <a:spcPts val="0"/>
              </a:spcAft>
              <a:buClr>
                <a:srgbClr val="404040"/>
              </a:buClr>
              <a:buSzPts val="1240"/>
              <a:buChar char="•"/>
            </a:pPr>
            <a:r>
              <a:rPr lang="en-US" sz="1800">
                <a:solidFill>
                  <a:srgbClr val="404040"/>
                </a:solidFill>
              </a:rPr>
              <a:t>“Vuforia” to be used to have access to AR camera game object.</a:t>
            </a:r>
            <a:endParaRPr sz="1800">
              <a:solidFill>
                <a:srgbClr val="404040"/>
              </a:solidFill>
            </a:endParaRPr>
          </a:p>
          <a:p>
            <a:pPr indent="-307340" lvl="0" marL="457200" rtl="0" algn="l">
              <a:lnSpc>
                <a:spcPct val="200000"/>
              </a:lnSpc>
              <a:spcBef>
                <a:spcPts val="0"/>
              </a:spcBef>
              <a:spcAft>
                <a:spcPts val="0"/>
              </a:spcAft>
              <a:buClr>
                <a:srgbClr val="404040"/>
              </a:buClr>
              <a:buSzPts val="1240"/>
              <a:buChar char="•"/>
            </a:pPr>
            <a:r>
              <a:rPr lang="en-US" sz="1800">
                <a:solidFill>
                  <a:srgbClr val="404040"/>
                </a:solidFill>
              </a:rPr>
              <a:t>TCP connection for python and C#.</a:t>
            </a:r>
            <a:endParaRPr sz="1800">
              <a:solidFill>
                <a:srgbClr val="404040"/>
              </a:solidFill>
            </a:endParaRPr>
          </a:p>
          <a:p>
            <a:pPr indent="-307340" lvl="0" marL="457200" rtl="0" algn="l">
              <a:lnSpc>
                <a:spcPct val="200000"/>
              </a:lnSpc>
              <a:spcBef>
                <a:spcPts val="0"/>
              </a:spcBef>
              <a:spcAft>
                <a:spcPts val="0"/>
              </a:spcAft>
              <a:buClr>
                <a:srgbClr val="404040"/>
              </a:buClr>
              <a:buSzPts val="1240"/>
              <a:buChar char="•"/>
            </a:pPr>
            <a:r>
              <a:rPr lang="en-US" sz="1800">
                <a:solidFill>
                  <a:srgbClr val="404040"/>
                </a:solidFill>
              </a:rPr>
              <a:t>Probability algorithm written in Python.</a:t>
            </a:r>
            <a:endParaRPr sz="1800">
              <a:solidFill>
                <a:srgbClr val="404040"/>
              </a:solidFill>
            </a:endParaRPr>
          </a:p>
          <a:p>
            <a:pPr indent="-307340" lvl="0" marL="457200" rtl="0" algn="l">
              <a:lnSpc>
                <a:spcPct val="200000"/>
              </a:lnSpc>
              <a:spcBef>
                <a:spcPts val="0"/>
              </a:spcBef>
              <a:spcAft>
                <a:spcPts val="0"/>
              </a:spcAft>
              <a:buClr>
                <a:srgbClr val="404040"/>
              </a:buClr>
              <a:buSzPts val="1240"/>
              <a:buChar char="•"/>
            </a:pPr>
            <a:r>
              <a:rPr lang="en-US" sz="1800">
                <a:solidFill>
                  <a:srgbClr val="404040"/>
                </a:solidFill>
              </a:rPr>
              <a:t>Barracuda and YOLO to perform object detection.</a:t>
            </a:r>
            <a:endParaRPr sz="1800">
              <a:solidFill>
                <a:srgbClr val="404040"/>
              </a:solidFill>
            </a:endParaRPr>
          </a:p>
          <a:p>
            <a:pPr indent="-127000" lvl="0" marL="228600" rtl="0" algn="l">
              <a:lnSpc>
                <a:spcPct val="100000"/>
              </a:lnSpc>
              <a:spcBef>
                <a:spcPts val="0"/>
              </a:spcBef>
              <a:spcAft>
                <a:spcPts val="0"/>
              </a:spcAft>
              <a:buClr>
                <a:srgbClr val="262626"/>
              </a:buClr>
              <a:buSzPts val="1600"/>
              <a:buNone/>
            </a:pPr>
            <a:r>
              <a:t/>
            </a:r>
            <a:endParaRPr sz="1800">
              <a:solidFill>
                <a:srgbClr val="404040"/>
              </a:solidFill>
            </a:endParaRPr>
          </a:p>
        </p:txBody>
      </p:sp>
      <p:sp>
        <p:nvSpPr>
          <p:cNvPr id="111" name="Google Shape;111;p9"/>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584849553a_0_0"/>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User Manual and Instructions </a:t>
            </a:r>
            <a:endParaRPr/>
          </a:p>
        </p:txBody>
      </p:sp>
      <p:sp>
        <p:nvSpPr>
          <p:cNvPr id="117" name="Google Shape;117;g1584849553a_0_0"/>
          <p:cNvSpPr txBox="1"/>
          <p:nvPr>
            <p:ph idx="1" type="body"/>
          </p:nvPr>
        </p:nvSpPr>
        <p:spPr>
          <a:xfrm>
            <a:off x="1050879" y="1825624"/>
            <a:ext cx="9810600" cy="4428900"/>
          </a:xfrm>
          <a:prstGeom prst="rect">
            <a:avLst/>
          </a:prstGeom>
          <a:noFill/>
          <a:ln>
            <a:noFill/>
          </a:ln>
        </p:spPr>
        <p:txBody>
          <a:bodyPr anchorCtr="0" anchor="t" bIns="45700" lIns="91425" spcFirstLastPara="1" rIns="91425" wrap="square" tIns="45700">
            <a:normAutofit/>
          </a:bodyPr>
          <a:lstStyle/>
          <a:p>
            <a:pPr indent="-313690" lvl="0" marL="457200" rtl="0" algn="l">
              <a:lnSpc>
                <a:spcPct val="150000"/>
              </a:lnSpc>
              <a:spcBef>
                <a:spcPts val="0"/>
              </a:spcBef>
              <a:spcAft>
                <a:spcPts val="0"/>
              </a:spcAft>
              <a:buClr>
                <a:srgbClr val="404040"/>
              </a:buClr>
              <a:buSzPts val="1340"/>
              <a:buChar char="•"/>
            </a:pPr>
            <a:r>
              <a:rPr lang="en-US" sz="1900">
                <a:solidFill>
                  <a:srgbClr val="404040"/>
                </a:solidFill>
              </a:rPr>
              <a:t>The user manual </a:t>
            </a:r>
            <a:r>
              <a:rPr lang="en-US" sz="1900">
                <a:solidFill>
                  <a:srgbClr val="404040"/>
                </a:solidFill>
              </a:rPr>
              <a:t>instructions</a:t>
            </a:r>
            <a:r>
              <a:rPr lang="en-US" sz="1900">
                <a:solidFill>
                  <a:srgbClr val="404040"/>
                </a:solidFill>
              </a:rPr>
              <a:t> will inform the user on the proper way of using the hardware and software</a:t>
            </a:r>
            <a:endParaRPr sz="1900">
              <a:solidFill>
                <a:srgbClr val="404040"/>
              </a:solidFill>
            </a:endParaRPr>
          </a:p>
          <a:p>
            <a:pPr indent="0" lvl="0" marL="457200" rtl="0" algn="l">
              <a:lnSpc>
                <a:spcPct val="150000"/>
              </a:lnSpc>
              <a:spcBef>
                <a:spcPts val="0"/>
              </a:spcBef>
              <a:spcAft>
                <a:spcPts val="0"/>
              </a:spcAft>
              <a:buNone/>
            </a:pPr>
            <a:r>
              <a:t/>
            </a:r>
            <a:endParaRPr sz="1900">
              <a:solidFill>
                <a:srgbClr val="404040"/>
              </a:solidFill>
            </a:endParaRPr>
          </a:p>
          <a:p>
            <a:pPr indent="-313690" lvl="0" marL="457200" rtl="0" algn="l">
              <a:lnSpc>
                <a:spcPct val="150000"/>
              </a:lnSpc>
              <a:spcBef>
                <a:spcPts val="0"/>
              </a:spcBef>
              <a:spcAft>
                <a:spcPts val="0"/>
              </a:spcAft>
              <a:buClr>
                <a:srgbClr val="404040"/>
              </a:buClr>
              <a:buSzPts val="1340"/>
              <a:buChar char="•"/>
            </a:pPr>
            <a:r>
              <a:rPr lang="en-US" sz="1900">
                <a:solidFill>
                  <a:srgbClr val="404040"/>
                </a:solidFill>
              </a:rPr>
              <a:t>The use of infographics and written instructions will be used to detail this information</a:t>
            </a:r>
            <a:endParaRPr sz="1900">
              <a:solidFill>
                <a:srgbClr val="404040"/>
              </a:solidFill>
            </a:endParaRPr>
          </a:p>
          <a:p>
            <a:pPr indent="0" lvl="0" marL="457200" rtl="0" algn="l">
              <a:lnSpc>
                <a:spcPct val="150000"/>
              </a:lnSpc>
              <a:spcBef>
                <a:spcPts val="0"/>
              </a:spcBef>
              <a:spcAft>
                <a:spcPts val="0"/>
              </a:spcAft>
              <a:buNone/>
            </a:pPr>
            <a:r>
              <a:t/>
            </a:r>
            <a:endParaRPr sz="1900">
              <a:solidFill>
                <a:srgbClr val="404040"/>
              </a:solidFill>
            </a:endParaRPr>
          </a:p>
          <a:p>
            <a:pPr indent="-313690" lvl="0" marL="457200" rtl="0" algn="l">
              <a:lnSpc>
                <a:spcPct val="150000"/>
              </a:lnSpc>
              <a:spcBef>
                <a:spcPts val="0"/>
              </a:spcBef>
              <a:spcAft>
                <a:spcPts val="0"/>
              </a:spcAft>
              <a:buClr>
                <a:srgbClr val="404040"/>
              </a:buClr>
              <a:buSzPts val="1340"/>
              <a:buChar char="•"/>
            </a:pPr>
            <a:r>
              <a:rPr lang="en-US" sz="1900">
                <a:solidFill>
                  <a:srgbClr val="404040"/>
                </a:solidFill>
              </a:rPr>
              <a:t>There is a </a:t>
            </a:r>
            <a:r>
              <a:rPr lang="en-US" sz="1900">
                <a:solidFill>
                  <a:srgbClr val="404040"/>
                </a:solidFill>
              </a:rPr>
              <a:t>reference</a:t>
            </a:r>
            <a:r>
              <a:rPr lang="en-US" sz="1900">
                <a:solidFill>
                  <a:srgbClr val="404040"/>
                </a:solidFill>
              </a:rPr>
              <a:t> to an online community regarding instructions for troubleshooting that are not included in the report because this platform is up to date and </a:t>
            </a:r>
            <a:r>
              <a:rPr lang="en-US" sz="1900">
                <a:solidFill>
                  <a:srgbClr val="404040"/>
                </a:solidFill>
              </a:rPr>
              <a:t>continuously</a:t>
            </a:r>
            <a:r>
              <a:rPr lang="en-US" sz="1900">
                <a:solidFill>
                  <a:srgbClr val="404040"/>
                </a:solidFill>
              </a:rPr>
              <a:t> coming up with solutions to new identified bugs in the Hololens Software. </a:t>
            </a:r>
            <a:endParaRPr sz="1900">
              <a:solidFill>
                <a:srgbClr val="404040"/>
              </a:solidFill>
            </a:endParaRPr>
          </a:p>
          <a:p>
            <a:pPr indent="0" lvl="0" marL="0" rtl="0" algn="l">
              <a:lnSpc>
                <a:spcPct val="100000"/>
              </a:lnSpc>
              <a:spcBef>
                <a:spcPts val="0"/>
              </a:spcBef>
              <a:spcAft>
                <a:spcPts val="0"/>
              </a:spcAft>
              <a:buNone/>
            </a:pPr>
            <a:r>
              <a:t/>
            </a:r>
            <a:endParaRPr>
              <a:solidFill>
                <a:srgbClr val="404040"/>
              </a:solidFill>
            </a:endParaRPr>
          </a:p>
        </p:txBody>
      </p:sp>
      <p:sp>
        <p:nvSpPr>
          <p:cNvPr id="118" name="Google Shape;118;g1584849553a_0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16066d898b1_4_0"/>
          <p:cNvSpPr txBox="1"/>
          <p:nvPr>
            <p:ph type="title"/>
          </p:nvPr>
        </p:nvSpPr>
        <p:spPr>
          <a:xfrm>
            <a:off x="1050879" y="609601"/>
            <a:ext cx="9810600" cy="1215900"/>
          </a:xfrm>
          <a:prstGeom prst="rect">
            <a:avLst/>
          </a:prstGeom>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US" sz="4000">
                <a:solidFill>
                  <a:schemeClr val="dk1"/>
                </a:solidFill>
              </a:rPr>
              <a:t>User Manual &amp; Instructions</a:t>
            </a:r>
            <a:endParaRPr sz="40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p:txBody>
      </p:sp>
      <p:sp>
        <p:nvSpPr>
          <p:cNvPr id="124" name="Google Shape;124;g16066d898b1_4_0"/>
          <p:cNvSpPr txBox="1"/>
          <p:nvPr>
            <p:ph idx="1" type="body"/>
          </p:nvPr>
        </p:nvSpPr>
        <p:spPr>
          <a:xfrm>
            <a:off x="1050879" y="1825624"/>
            <a:ext cx="9810600" cy="4428900"/>
          </a:xfrm>
          <a:prstGeom prst="rect">
            <a:avLst/>
          </a:prstGeom>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chemeClr val="dk1"/>
              </a:buClr>
              <a:buSzPts val="1800"/>
              <a:buAutoNum type="arabicPeriod"/>
            </a:pPr>
            <a:r>
              <a:rPr lang="en-US" sz="1800">
                <a:solidFill>
                  <a:schemeClr val="dk1"/>
                </a:solidFill>
              </a:rPr>
              <a:t>Turn On</a:t>
            </a:r>
            <a:endParaRPr sz="1800">
              <a:solidFill>
                <a:schemeClr val="dk1"/>
              </a:solidFill>
            </a:endParaRPr>
          </a:p>
          <a:p>
            <a:pPr indent="0" lvl="0" marL="457200" rtl="0" algn="l">
              <a:lnSpc>
                <a:spcPct val="90000"/>
              </a:lnSpc>
              <a:spcBef>
                <a:spcPts val="0"/>
              </a:spcBef>
              <a:spcAft>
                <a:spcPts val="0"/>
              </a:spcAft>
              <a:buNone/>
            </a:pPr>
            <a:r>
              <a:t/>
            </a:r>
            <a:endParaRPr sz="1800">
              <a:solidFill>
                <a:schemeClr val="dk1"/>
              </a:solidFill>
            </a:endParaRPr>
          </a:p>
          <a:p>
            <a:pPr indent="-342900" lvl="0" marL="457200" rtl="0" algn="l">
              <a:lnSpc>
                <a:spcPct val="90000"/>
              </a:lnSpc>
              <a:spcBef>
                <a:spcPts val="0"/>
              </a:spcBef>
              <a:spcAft>
                <a:spcPts val="0"/>
              </a:spcAft>
              <a:buClr>
                <a:schemeClr val="dk1"/>
              </a:buClr>
              <a:buSzPts val="1800"/>
              <a:buAutoNum type="arabicPeriod"/>
            </a:pPr>
            <a:r>
              <a:rPr lang="en-US" sz="1800">
                <a:solidFill>
                  <a:schemeClr val="dk1"/>
                </a:solidFill>
              </a:rPr>
              <a:t>Brightness and Volume Adjustment</a:t>
            </a:r>
            <a:endParaRPr sz="1800">
              <a:solidFill>
                <a:schemeClr val="dk1"/>
              </a:solidFill>
            </a:endParaRPr>
          </a:p>
          <a:p>
            <a:pPr indent="0" lvl="0" marL="457200" rtl="0" algn="l">
              <a:lnSpc>
                <a:spcPct val="90000"/>
              </a:lnSpc>
              <a:spcBef>
                <a:spcPts val="0"/>
              </a:spcBef>
              <a:spcAft>
                <a:spcPts val="0"/>
              </a:spcAft>
              <a:buNone/>
            </a:pPr>
            <a:r>
              <a:t/>
            </a:r>
            <a:endParaRPr sz="1800">
              <a:solidFill>
                <a:schemeClr val="dk1"/>
              </a:solidFill>
            </a:endParaRPr>
          </a:p>
          <a:p>
            <a:pPr indent="-342900" lvl="0" marL="457200" rtl="0" algn="l">
              <a:lnSpc>
                <a:spcPct val="90000"/>
              </a:lnSpc>
              <a:spcBef>
                <a:spcPts val="0"/>
              </a:spcBef>
              <a:spcAft>
                <a:spcPts val="0"/>
              </a:spcAft>
              <a:buClr>
                <a:schemeClr val="dk1"/>
              </a:buClr>
              <a:buSzPts val="1800"/>
              <a:buAutoNum type="arabicPeriod"/>
            </a:pPr>
            <a:r>
              <a:rPr lang="en-US" sz="1800">
                <a:solidFill>
                  <a:schemeClr val="dk1"/>
                </a:solidFill>
              </a:rPr>
              <a:t>Unity Game Engine Project Selection</a:t>
            </a:r>
            <a:endParaRPr sz="1800">
              <a:solidFill>
                <a:schemeClr val="dk1"/>
              </a:solidFill>
            </a:endParaRPr>
          </a:p>
          <a:p>
            <a:pPr indent="0" lvl="0" marL="457200" rtl="0" algn="l">
              <a:lnSpc>
                <a:spcPct val="90000"/>
              </a:lnSpc>
              <a:spcBef>
                <a:spcPts val="0"/>
              </a:spcBef>
              <a:spcAft>
                <a:spcPts val="0"/>
              </a:spcAft>
              <a:buNone/>
            </a:pPr>
            <a:r>
              <a:t/>
            </a:r>
            <a:endParaRPr sz="1800">
              <a:solidFill>
                <a:schemeClr val="dk1"/>
              </a:solidFill>
            </a:endParaRPr>
          </a:p>
          <a:p>
            <a:pPr indent="-342900" lvl="0" marL="457200" rtl="0" algn="l">
              <a:lnSpc>
                <a:spcPct val="90000"/>
              </a:lnSpc>
              <a:spcBef>
                <a:spcPts val="0"/>
              </a:spcBef>
              <a:spcAft>
                <a:spcPts val="0"/>
              </a:spcAft>
              <a:buClr>
                <a:schemeClr val="dk1"/>
              </a:buClr>
              <a:buSzPts val="1800"/>
              <a:buAutoNum type="arabicPeriod"/>
            </a:pPr>
            <a:r>
              <a:rPr lang="en-US" sz="1800">
                <a:solidFill>
                  <a:schemeClr val="dk1"/>
                </a:solidFill>
              </a:rPr>
              <a:t>Unity Game Engine Build Settings</a:t>
            </a:r>
            <a:endParaRPr sz="1800">
              <a:solidFill>
                <a:schemeClr val="dk1"/>
              </a:solidFill>
            </a:endParaRPr>
          </a:p>
          <a:p>
            <a:pPr indent="0" lvl="0" marL="457200" rtl="0" algn="l">
              <a:lnSpc>
                <a:spcPct val="90000"/>
              </a:lnSpc>
              <a:spcBef>
                <a:spcPts val="0"/>
              </a:spcBef>
              <a:spcAft>
                <a:spcPts val="0"/>
              </a:spcAft>
              <a:buNone/>
            </a:pPr>
            <a:r>
              <a:t/>
            </a:r>
            <a:endParaRPr sz="1800">
              <a:solidFill>
                <a:schemeClr val="dk1"/>
              </a:solidFill>
            </a:endParaRPr>
          </a:p>
          <a:p>
            <a:pPr indent="-342900" lvl="0" marL="457200" rtl="0" algn="l">
              <a:lnSpc>
                <a:spcPct val="90000"/>
              </a:lnSpc>
              <a:spcBef>
                <a:spcPts val="0"/>
              </a:spcBef>
              <a:spcAft>
                <a:spcPts val="0"/>
              </a:spcAft>
              <a:buClr>
                <a:schemeClr val="dk1"/>
              </a:buClr>
              <a:buSzPts val="1800"/>
              <a:buAutoNum type="arabicPeriod"/>
            </a:pPr>
            <a:r>
              <a:rPr lang="en-US" sz="1800">
                <a:solidFill>
                  <a:schemeClr val="dk1"/>
                </a:solidFill>
              </a:rPr>
              <a:t>Universal Windows Platform Configuration Settings Using Unity Engine </a:t>
            </a:r>
            <a:endParaRPr sz="1800">
              <a:solidFill>
                <a:schemeClr val="dk1"/>
              </a:solidFill>
            </a:endParaRPr>
          </a:p>
          <a:p>
            <a:pPr indent="0" lvl="0" marL="457200" rtl="0" algn="l">
              <a:lnSpc>
                <a:spcPct val="90000"/>
              </a:lnSpc>
              <a:spcBef>
                <a:spcPts val="0"/>
              </a:spcBef>
              <a:spcAft>
                <a:spcPts val="0"/>
              </a:spcAft>
              <a:buNone/>
            </a:pPr>
            <a:r>
              <a:t/>
            </a:r>
            <a:endParaRPr sz="1800">
              <a:solidFill>
                <a:schemeClr val="dk1"/>
              </a:solidFill>
            </a:endParaRPr>
          </a:p>
          <a:p>
            <a:pPr indent="-342900" lvl="0" marL="457200" rtl="0" algn="l">
              <a:lnSpc>
                <a:spcPct val="90000"/>
              </a:lnSpc>
              <a:spcBef>
                <a:spcPts val="0"/>
              </a:spcBef>
              <a:spcAft>
                <a:spcPts val="0"/>
              </a:spcAft>
              <a:buClr>
                <a:schemeClr val="dk1"/>
              </a:buClr>
              <a:buSzPts val="1800"/>
              <a:buAutoNum type="arabicPeriod"/>
            </a:pPr>
            <a:r>
              <a:rPr lang="en-US" sz="1800">
                <a:solidFill>
                  <a:schemeClr val="dk1"/>
                </a:solidFill>
              </a:rPr>
              <a:t>Using the Hololens Emulator App Launch</a:t>
            </a:r>
            <a:endParaRPr sz="1800">
              <a:solidFill>
                <a:schemeClr val="dk1"/>
              </a:solidFill>
            </a:endParaRPr>
          </a:p>
          <a:p>
            <a:pPr indent="0" lvl="0" marL="457200" rtl="0" algn="l">
              <a:lnSpc>
                <a:spcPct val="90000"/>
              </a:lnSpc>
              <a:spcBef>
                <a:spcPts val="0"/>
              </a:spcBef>
              <a:spcAft>
                <a:spcPts val="0"/>
              </a:spcAft>
              <a:buNone/>
            </a:pPr>
            <a:r>
              <a:t/>
            </a:r>
            <a:endParaRPr sz="1800">
              <a:solidFill>
                <a:schemeClr val="dk1"/>
              </a:solidFill>
            </a:endParaRPr>
          </a:p>
          <a:p>
            <a:pPr indent="-342900" lvl="0" marL="457200" rtl="0" algn="l">
              <a:lnSpc>
                <a:spcPct val="90000"/>
              </a:lnSpc>
              <a:spcBef>
                <a:spcPts val="0"/>
              </a:spcBef>
              <a:spcAft>
                <a:spcPts val="0"/>
              </a:spcAft>
              <a:buClr>
                <a:schemeClr val="dk1"/>
              </a:buClr>
              <a:buSzPts val="1800"/>
              <a:buAutoNum type="arabicPeriod"/>
            </a:pPr>
            <a:r>
              <a:rPr lang="en-US" sz="1800">
                <a:solidFill>
                  <a:schemeClr val="dk1"/>
                </a:solidFill>
              </a:rPr>
              <a:t>Using App</a:t>
            </a:r>
            <a:endParaRPr sz="1800">
              <a:solidFill>
                <a:schemeClr val="dk1"/>
              </a:solidFill>
            </a:endParaRPr>
          </a:p>
          <a:p>
            <a:pPr indent="0" lvl="0" marL="457200" rtl="0" algn="l">
              <a:lnSpc>
                <a:spcPct val="90000"/>
              </a:lnSpc>
              <a:spcBef>
                <a:spcPts val="0"/>
              </a:spcBef>
              <a:spcAft>
                <a:spcPts val="0"/>
              </a:spcAft>
              <a:buNone/>
            </a:pPr>
            <a:r>
              <a:t/>
            </a:r>
            <a:endParaRPr sz="1800">
              <a:solidFill>
                <a:schemeClr val="dk1"/>
              </a:solidFill>
            </a:endParaRPr>
          </a:p>
          <a:p>
            <a:pPr indent="-342900" lvl="0" marL="457200" rtl="0" algn="l">
              <a:lnSpc>
                <a:spcPct val="90000"/>
              </a:lnSpc>
              <a:spcBef>
                <a:spcPts val="0"/>
              </a:spcBef>
              <a:spcAft>
                <a:spcPts val="0"/>
              </a:spcAft>
              <a:buClr>
                <a:schemeClr val="dk1"/>
              </a:buClr>
              <a:buSzPts val="1800"/>
              <a:buAutoNum type="arabicPeriod"/>
            </a:pPr>
            <a:r>
              <a:rPr lang="en-US" sz="1800">
                <a:solidFill>
                  <a:schemeClr val="dk1"/>
                </a:solidFill>
              </a:rPr>
              <a:t>System Shutdown </a:t>
            </a:r>
            <a:endParaRPr sz="2700"/>
          </a:p>
        </p:txBody>
      </p:sp>
      <p:sp>
        <p:nvSpPr>
          <p:cNvPr id="125" name="Google Shape;125;g16066d898b1_4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584849553a_0_10"/>
          <p:cNvSpPr txBox="1"/>
          <p:nvPr>
            <p:ph type="title"/>
          </p:nvPr>
        </p:nvSpPr>
        <p:spPr>
          <a:xfrm>
            <a:off x="105087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Detailed Drawings of Parts</a:t>
            </a:r>
            <a:endParaRPr/>
          </a:p>
        </p:txBody>
      </p:sp>
      <p:sp>
        <p:nvSpPr>
          <p:cNvPr id="131" name="Google Shape;131;g1584849553a_0_10"/>
          <p:cNvSpPr txBox="1"/>
          <p:nvPr>
            <p:ph idx="1" type="body"/>
          </p:nvPr>
        </p:nvSpPr>
        <p:spPr>
          <a:xfrm>
            <a:off x="1050879" y="1825624"/>
            <a:ext cx="9810600" cy="44289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200000"/>
              </a:lnSpc>
              <a:spcBef>
                <a:spcPts val="0"/>
              </a:spcBef>
              <a:spcAft>
                <a:spcPts val="0"/>
              </a:spcAft>
              <a:buNone/>
            </a:pPr>
            <a:r>
              <a:t/>
            </a:r>
            <a:endParaRPr>
              <a:solidFill>
                <a:srgbClr val="404040"/>
              </a:solidFill>
            </a:endParaRPr>
          </a:p>
          <a:p>
            <a:pPr indent="0" lvl="0" marL="457200" rtl="0" algn="l">
              <a:lnSpc>
                <a:spcPct val="200000"/>
              </a:lnSpc>
              <a:spcBef>
                <a:spcPts val="0"/>
              </a:spcBef>
              <a:spcAft>
                <a:spcPts val="0"/>
              </a:spcAft>
              <a:buNone/>
            </a:pPr>
            <a:r>
              <a:t/>
            </a:r>
            <a:endParaRPr>
              <a:solidFill>
                <a:srgbClr val="404040"/>
              </a:solidFill>
            </a:endParaRPr>
          </a:p>
          <a:p>
            <a:pPr indent="0" lvl="0" marL="457200" rtl="0" algn="l">
              <a:lnSpc>
                <a:spcPct val="200000"/>
              </a:lnSpc>
              <a:spcBef>
                <a:spcPts val="0"/>
              </a:spcBef>
              <a:spcAft>
                <a:spcPts val="0"/>
              </a:spcAft>
              <a:buNone/>
            </a:pPr>
            <a:r>
              <a:t/>
            </a:r>
            <a:endParaRPr>
              <a:solidFill>
                <a:srgbClr val="404040"/>
              </a:solidFill>
            </a:endParaRPr>
          </a:p>
          <a:p>
            <a:pPr indent="0" lvl="0" marL="457200" rtl="0" algn="l">
              <a:lnSpc>
                <a:spcPct val="200000"/>
              </a:lnSpc>
              <a:spcBef>
                <a:spcPts val="0"/>
              </a:spcBef>
              <a:spcAft>
                <a:spcPts val="0"/>
              </a:spcAft>
              <a:buNone/>
            </a:pPr>
            <a:r>
              <a:t/>
            </a:r>
            <a:endParaRPr>
              <a:solidFill>
                <a:srgbClr val="404040"/>
              </a:solidFill>
            </a:endParaRPr>
          </a:p>
          <a:p>
            <a:pPr indent="0" lvl="0" marL="457200" rtl="0" algn="l">
              <a:lnSpc>
                <a:spcPct val="200000"/>
              </a:lnSpc>
              <a:spcBef>
                <a:spcPts val="0"/>
              </a:spcBef>
              <a:spcAft>
                <a:spcPts val="0"/>
              </a:spcAft>
              <a:buNone/>
            </a:pPr>
            <a:r>
              <a:t/>
            </a:r>
            <a:endParaRPr>
              <a:solidFill>
                <a:srgbClr val="404040"/>
              </a:solidFill>
            </a:endParaRPr>
          </a:p>
          <a:p>
            <a:pPr indent="0" lvl="0" marL="457200" rtl="0" algn="l">
              <a:lnSpc>
                <a:spcPct val="200000"/>
              </a:lnSpc>
              <a:spcBef>
                <a:spcPts val="0"/>
              </a:spcBef>
              <a:spcAft>
                <a:spcPts val="0"/>
              </a:spcAft>
              <a:buNone/>
            </a:pPr>
            <a:r>
              <a:t/>
            </a:r>
            <a:endParaRPr>
              <a:solidFill>
                <a:srgbClr val="404040"/>
              </a:solidFill>
            </a:endParaRPr>
          </a:p>
          <a:p>
            <a:pPr indent="0" lvl="0" marL="457200" rtl="0" algn="l">
              <a:lnSpc>
                <a:spcPct val="200000"/>
              </a:lnSpc>
              <a:spcBef>
                <a:spcPts val="0"/>
              </a:spcBef>
              <a:spcAft>
                <a:spcPts val="0"/>
              </a:spcAft>
              <a:buNone/>
            </a:pPr>
            <a:r>
              <a:t/>
            </a:r>
            <a:endParaRPr>
              <a:solidFill>
                <a:srgbClr val="404040"/>
              </a:solidFill>
            </a:endParaRPr>
          </a:p>
          <a:p>
            <a:pPr indent="0" lvl="0" marL="457200" rtl="0" algn="l">
              <a:lnSpc>
                <a:spcPct val="200000"/>
              </a:lnSpc>
              <a:spcBef>
                <a:spcPts val="0"/>
              </a:spcBef>
              <a:spcAft>
                <a:spcPts val="0"/>
              </a:spcAft>
              <a:buNone/>
            </a:pPr>
            <a:r>
              <a:rPr lang="en-US">
                <a:solidFill>
                  <a:srgbClr val="404040"/>
                </a:solidFill>
              </a:rPr>
              <a:t>						</a:t>
            </a:r>
            <a:endParaRPr>
              <a:solidFill>
                <a:srgbClr val="404040"/>
              </a:solidFill>
            </a:endParaRPr>
          </a:p>
        </p:txBody>
      </p:sp>
      <p:pic>
        <p:nvPicPr>
          <p:cNvPr id="132" name="Google Shape;132;g1584849553a_0_10"/>
          <p:cNvPicPr preferRelativeResize="0"/>
          <p:nvPr/>
        </p:nvPicPr>
        <p:blipFill>
          <a:blip r:embed="rId3">
            <a:alphaModFix/>
          </a:blip>
          <a:stretch>
            <a:fillRect/>
          </a:stretch>
        </p:blipFill>
        <p:spPr>
          <a:xfrm>
            <a:off x="2838062" y="1825499"/>
            <a:ext cx="5471825" cy="3599875"/>
          </a:xfrm>
          <a:prstGeom prst="rect">
            <a:avLst/>
          </a:prstGeom>
          <a:noFill/>
          <a:ln>
            <a:noFill/>
          </a:ln>
        </p:spPr>
      </p:pic>
      <p:sp>
        <p:nvSpPr>
          <p:cNvPr id="133" name="Google Shape;133;g1584849553a_0_1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584b92fa34_2_0"/>
          <p:cNvSpPr txBox="1"/>
          <p:nvPr>
            <p:ph type="title"/>
          </p:nvPr>
        </p:nvSpPr>
        <p:spPr>
          <a:xfrm>
            <a:off x="1030404" y="48675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UML Diagrams</a:t>
            </a:r>
            <a:endParaRPr/>
          </a:p>
        </p:txBody>
      </p:sp>
      <p:sp>
        <p:nvSpPr>
          <p:cNvPr id="139" name="Google Shape;139;g1584b92fa34_2_0"/>
          <p:cNvSpPr txBox="1"/>
          <p:nvPr>
            <p:ph idx="1" type="body"/>
          </p:nvPr>
        </p:nvSpPr>
        <p:spPr>
          <a:xfrm>
            <a:off x="782825" y="1647975"/>
            <a:ext cx="6439200" cy="3835500"/>
          </a:xfrm>
          <a:prstGeom prst="rect">
            <a:avLst/>
          </a:prstGeom>
          <a:noFill/>
          <a:ln>
            <a:noFill/>
          </a:ln>
        </p:spPr>
        <p:txBody>
          <a:bodyPr anchorCtr="0" anchor="t" bIns="45700" lIns="91425" spcFirstLastPara="1" rIns="91425" wrap="square" tIns="45700">
            <a:noAutofit/>
          </a:bodyPr>
          <a:lstStyle/>
          <a:p>
            <a:pPr indent="-330953" lvl="0" marL="457200" rtl="0" algn="l">
              <a:lnSpc>
                <a:spcPct val="180000"/>
              </a:lnSpc>
              <a:spcBef>
                <a:spcPts val="0"/>
              </a:spcBef>
              <a:spcAft>
                <a:spcPts val="0"/>
              </a:spcAft>
              <a:buClr>
                <a:srgbClr val="404040"/>
              </a:buClr>
              <a:buSzPts val="1612"/>
              <a:buChar char="●"/>
            </a:pPr>
            <a:r>
              <a:rPr lang="en-US" sz="1611">
                <a:solidFill>
                  <a:srgbClr val="404040"/>
                </a:solidFill>
              </a:rPr>
              <a:t>Central Python Server Classes</a:t>
            </a:r>
            <a:endParaRPr sz="1611">
              <a:solidFill>
                <a:srgbClr val="404040"/>
              </a:solidFill>
            </a:endParaRPr>
          </a:p>
          <a:p>
            <a:pPr indent="-330953" lvl="1" marL="914400" rtl="0" algn="l">
              <a:lnSpc>
                <a:spcPct val="180000"/>
              </a:lnSpc>
              <a:spcBef>
                <a:spcPts val="0"/>
              </a:spcBef>
              <a:spcAft>
                <a:spcPts val="0"/>
              </a:spcAft>
              <a:buClr>
                <a:srgbClr val="404040"/>
              </a:buClr>
              <a:buSzPts val="1612"/>
              <a:buChar char="○"/>
            </a:pPr>
            <a:r>
              <a:rPr lang="en-US" sz="1611">
                <a:solidFill>
                  <a:srgbClr val="404040"/>
                </a:solidFill>
              </a:rPr>
              <a:t>FinalServer, FinalClient, </a:t>
            </a:r>
            <a:r>
              <a:rPr lang="en-US" sz="1611">
                <a:solidFill>
                  <a:srgbClr val="404040"/>
                </a:solidFill>
              </a:rPr>
              <a:t>UnityClient</a:t>
            </a:r>
            <a:endParaRPr sz="1611">
              <a:solidFill>
                <a:srgbClr val="404040"/>
              </a:solidFill>
            </a:endParaRPr>
          </a:p>
          <a:p>
            <a:pPr indent="-330953" lvl="0" marL="457200" rtl="0" algn="l">
              <a:lnSpc>
                <a:spcPct val="180000"/>
              </a:lnSpc>
              <a:spcBef>
                <a:spcPts val="0"/>
              </a:spcBef>
              <a:spcAft>
                <a:spcPts val="0"/>
              </a:spcAft>
              <a:buClr>
                <a:srgbClr val="404040"/>
              </a:buClr>
              <a:buSzPts val="1612"/>
              <a:buChar char="●"/>
            </a:pPr>
            <a:r>
              <a:rPr lang="en-US" sz="1611">
                <a:solidFill>
                  <a:srgbClr val="404040"/>
                </a:solidFill>
              </a:rPr>
              <a:t>Object Detection Classes</a:t>
            </a:r>
            <a:endParaRPr sz="1611">
              <a:solidFill>
                <a:srgbClr val="404040"/>
              </a:solidFill>
            </a:endParaRPr>
          </a:p>
          <a:p>
            <a:pPr indent="-330953" lvl="1" marL="914400" rtl="0" algn="l">
              <a:lnSpc>
                <a:spcPct val="180000"/>
              </a:lnSpc>
              <a:spcBef>
                <a:spcPts val="0"/>
              </a:spcBef>
              <a:spcAft>
                <a:spcPts val="0"/>
              </a:spcAft>
              <a:buClr>
                <a:srgbClr val="404040"/>
              </a:buClr>
              <a:buSzPts val="1612"/>
              <a:buChar char="○"/>
            </a:pPr>
            <a:r>
              <a:rPr lang="en-US" sz="1611">
                <a:solidFill>
                  <a:srgbClr val="404040"/>
                </a:solidFill>
              </a:rPr>
              <a:t>System.IDisposable -&gt; ObjectDetector</a:t>
            </a:r>
            <a:endParaRPr sz="1611">
              <a:solidFill>
                <a:srgbClr val="404040"/>
              </a:solidFill>
            </a:endParaRPr>
          </a:p>
          <a:p>
            <a:pPr indent="-330953" lvl="1" marL="914400" rtl="0" algn="l">
              <a:lnSpc>
                <a:spcPct val="180000"/>
              </a:lnSpc>
              <a:spcBef>
                <a:spcPts val="0"/>
              </a:spcBef>
              <a:spcAft>
                <a:spcPts val="0"/>
              </a:spcAft>
              <a:buClr>
                <a:srgbClr val="404040"/>
              </a:buClr>
              <a:buSzPts val="1612"/>
              <a:buChar char="○"/>
            </a:pPr>
            <a:r>
              <a:rPr lang="en-US" sz="1611">
                <a:solidFill>
                  <a:srgbClr val="404040"/>
                </a:solidFill>
              </a:rPr>
              <a:t>ScriptableObject -&gt; ResourceSet</a:t>
            </a:r>
            <a:endParaRPr sz="1611">
              <a:solidFill>
                <a:srgbClr val="404040"/>
              </a:solidFill>
            </a:endParaRPr>
          </a:p>
          <a:p>
            <a:pPr indent="-330953" lvl="1" marL="914400" rtl="0" algn="l">
              <a:lnSpc>
                <a:spcPct val="180000"/>
              </a:lnSpc>
              <a:spcBef>
                <a:spcPts val="0"/>
              </a:spcBef>
              <a:spcAft>
                <a:spcPts val="0"/>
              </a:spcAft>
              <a:buClr>
                <a:srgbClr val="404040"/>
              </a:buClr>
              <a:buSzPts val="1612"/>
              <a:buChar char="○"/>
            </a:pPr>
            <a:r>
              <a:rPr lang="en-US" sz="1611">
                <a:solidFill>
                  <a:srgbClr val="404040"/>
                </a:solidFill>
              </a:rPr>
              <a:t>BoundingBox</a:t>
            </a:r>
            <a:endParaRPr sz="1611">
              <a:solidFill>
                <a:srgbClr val="404040"/>
              </a:solidFill>
            </a:endParaRPr>
          </a:p>
          <a:p>
            <a:pPr indent="-330953" lvl="0" marL="457200" rtl="0" algn="l">
              <a:lnSpc>
                <a:spcPct val="180000"/>
              </a:lnSpc>
              <a:spcBef>
                <a:spcPts val="0"/>
              </a:spcBef>
              <a:spcAft>
                <a:spcPts val="0"/>
              </a:spcAft>
              <a:buClr>
                <a:srgbClr val="404040"/>
              </a:buClr>
              <a:buSzPts val="1612"/>
              <a:buChar char="•"/>
            </a:pPr>
            <a:r>
              <a:rPr lang="en-US" sz="1611">
                <a:solidFill>
                  <a:srgbClr val="404040"/>
                </a:solidFill>
              </a:rPr>
              <a:t>blackjack - Determines probability, Performs blackjack operations</a:t>
            </a:r>
            <a:endParaRPr sz="1611">
              <a:solidFill>
                <a:srgbClr val="404040"/>
              </a:solidFill>
            </a:endParaRPr>
          </a:p>
          <a:p>
            <a:pPr indent="-330953" lvl="0" marL="457200" rtl="0" algn="l">
              <a:lnSpc>
                <a:spcPct val="180000"/>
              </a:lnSpc>
              <a:spcBef>
                <a:spcPts val="0"/>
              </a:spcBef>
              <a:spcAft>
                <a:spcPts val="0"/>
              </a:spcAft>
              <a:buClr>
                <a:srgbClr val="404040"/>
              </a:buClr>
              <a:buSzPts val="1612"/>
              <a:buChar char="•"/>
            </a:pPr>
            <a:r>
              <a:rPr lang="en-US" sz="1611">
                <a:solidFill>
                  <a:srgbClr val="404040"/>
                </a:solidFill>
              </a:rPr>
              <a:t>Game - Performs game logic, Interacts with all other classes</a:t>
            </a:r>
            <a:endParaRPr sz="1611">
              <a:solidFill>
                <a:srgbClr val="404040"/>
              </a:solidFill>
            </a:endParaRPr>
          </a:p>
          <a:p>
            <a:pPr indent="0" lvl="0" marL="0" rtl="0" algn="l">
              <a:lnSpc>
                <a:spcPct val="80000"/>
              </a:lnSpc>
              <a:spcBef>
                <a:spcPts val="1000"/>
              </a:spcBef>
              <a:spcAft>
                <a:spcPts val="0"/>
              </a:spcAft>
              <a:buSzPts val="698"/>
              <a:buNone/>
            </a:pPr>
            <a:r>
              <a:t/>
            </a:r>
            <a:endParaRPr sz="943"/>
          </a:p>
        </p:txBody>
      </p:sp>
      <p:pic>
        <p:nvPicPr>
          <p:cNvPr id="140" name="Google Shape;140;g1584b92fa34_2_0"/>
          <p:cNvPicPr preferRelativeResize="0"/>
          <p:nvPr/>
        </p:nvPicPr>
        <p:blipFill>
          <a:blip r:embed="rId3">
            <a:alphaModFix/>
          </a:blip>
          <a:stretch>
            <a:fillRect/>
          </a:stretch>
        </p:blipFill>
        <p:spPr>
          <a:xfrm>
            <a:off x="6935300" y="2066000"/>
            <a:ext cx="4171950" cy="3248025"/>
          </a:xfrm>
          <a:prstGeom prst="rect">
            <a:avLst/>
          </a:prstGeom>
          <a:noFill/>
          <a:ln>
            <a:noFill/>
          </a:ln>
        </p:spPr>
      </p:pic>
      <p:sp>
        <p:nvSpPr>
          <p:cNvPr id="141" name="Google Shape;141;g1584b92fa34_2_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1050875" y="609600"/>
            <a:ext cx="9810600" cy="997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Software Description</a:t>
            </a:r>
            <a:endParaRPr/>
          </a:p>
        </p:txBody>
      </p:sp>
      <p:sp>
        <p:nvSpPr>
          <p:cNvPr id="147" name="Google Shape;147;p10"/>
          <p:cNvSpPr txBox="1"/>
          <p:nvPr>
            <p:ph idx="1" type="body"/>
          </p:nvPr>
        </p:nvSpPr>
        <p:spPr>
          <a:xfrm>
            <a:off x="788175" y="1862925"/>
            <a:ext cx="6455700" cy="4084500"/>
          </a:xfrm>
          <a:prstGeom prst="rect">
            <a:avLst/>
          </a:prstGeom>
          <a:noFill/>
          <a:ln>
            <a:noFill/>
          </a:ln>
        </p:spPr>
        <p:txBody>
          <a:bodyPr anchorCtr="0" anchor="t" bIns="45700" lIns="91425" spcFirstLastPara="1" rIns="91425" wrap="square" tIns="45700">
            <a:normAutofit/>
          </a:bodyPr>
          <a:lstStyle/>
          <a:p>
            <a:pPr indent="-342900" lvl="0" marL="457200" rtl="0" algn="l">
              <a:lnSpc>
                <a:spcPct val="200000"/>
              </a:lnSpc>
              <a:spcBef>
                <a:spcPts val="1000"/>
              </a:spcBef>
              <a:spcAft>
                <a:spcPts val="0"/>
              </a:spcAft>
              <a:buSzPts val="1800"/>
              <a:buChar char="•"/>
            </a:pPr>
            <a:r>
              <a:rPr lang="en-US" sz="1800"/>
              <a:t>Unity Editor to build game, graphics, logic, and Hololens interfacing. Using C# scripts, and onclick events.</a:t>
            </a:r>
            <a:endParaRPr sz="1800"/>
          </a:p>
          <a:p>
            <a:pPr indent="0" lvl="0" marL="457200" rtl="0" algn="l">
              <a:lnSpc>
                <a:spcPct val="200000"/>
              </a:lnSpc>
              <a:spcBef>
                <a:spcPts val="1000"/>
              </a:spcBef>
              <a:spcAft>
                <a:spcPts val="0"/>
              </a:spcAft>
              <a:buNone/>
            </a:pPr>
            <a:r>
              <a:t/>
            </a:r>
            <a:endParaRPr sz="800"/>
          </a:p>
          <a:p>
            <a:pPr indent="-342900" lvl="0" marL="457200" rtl="0" algn="l">
              <a:lnSpc>
                <a:spcPct val="200000"/>
              </a:lnSpc>
              <a:spcBef>
                <a:spcPts val="1000"/>
              </a:spcBef>
              <a:spcAft>
                <a:spcPts val="0"/>
              </a:spcAft>
              <a:buSzPts val="1800"/>
              <a:buChar char="•"/>
            </a:pPr>
            <a:r>
              <a:rPr lang="en-US" sz="1800"/>
              <a:t>TCP connection, using sockets to create a server using ip address, and port number. “UnityClient.cs” script used to communicate. Run server creation on Linux to solve file handle issues. </a:t>
            </a:r>
            <a:endParaRPr sz="1800"/>
          </a:p>
        </p:txBody>
      </p:sp>
      <p:pic>
        <p:nvPicPr>
          <p:cNvPr id="148" name="Google Shape;148;p10"/>
          <p:cNvPicPr preferRelativeResize="0"/>
          <p:nvPr/>
        </p:nvPicPr>
        <p:blipFill>
          <a:blip r:embed="rId3">
            <a:alphaModFix/>
          </a:blip>
          <a:stretch>
            <a:fillRect/>
          </a:stretch>
        </p:blipFill>
        <p:spPr>
          <a:xfrm>
            <a:off x="7241950" y="2183150"/>
            <a:ext cx="4443450" cy="2491700"/>
          </a:xfrm>
          <a:prstGeom prst="rect">
            <a:avLst/>
          </a:prstGeom>
          <a:noFill/>
          <a:ln>
            <a:noFill/>
          </a:ln>
        </p:spPr>
      </p:pic>
      <p:sp>
        <p:nvSpPr>
          <p:cNvPr id="149" name="Google Shape;149;p10"/>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5e7502a9ca_0_5"/>
          <p:cNvSpPr txBox="1"/>
          <p:nvPr>
            <p:ph type="title"/>
          </p:nvPr>
        </p:nvSpPr>
        <p:spPr>
          <a:xfrm>
            <a:off x="1021829" y="609601"/>
            <a:ext cx="9810600" cy="12159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Clr>
                <a:srgbClr val="262626"/>
              </a:buClr>
              <a:buSzPts val="2800"/>
              <a:buFont typeface="Arial"/>
              <a:buNone/>
            </a:pPr>
            <a:r>
              <a:rPr lang="en-US"/>
              <a:t>Software Description</a:t>
            </a:r>
            <a:endParaRPr/>
          </a:p>
        </p:txBody>
      </p:sp>
      <p:sp>
        <p:nvSpPr>
          <p:cNvPr id="155" name="Google Shape;155;g15e7502a9ca_0_5"/>
          <p:cNvSpPr txBox="1"/>
          <p:nvPr>
            <p:ph idx="1" type="body"/>
          </p:nvPr>
        </p:nvSpPr>
        <p:spPr>
          <a:xfrm>
            <a:off x="954125" y="2170000"/>
            <a:ext cx="10078200" cy="4476000"/>
          </a:xfrm>
          <a:prstGeom prst="rect">
            <a:avLst/>
          </a:prstGeom>
          <a:noFill/>
          <a:ln>
            <a:noFill/>
          </a:ln>
        </p:spPr>
        <p:txBody>
          <a:bodyPr anchorCtr="0" anchor="t" bIns="45700" lIns="91425" spcFirstLastPara="1" rIns="91425" wrap="square" tIns="45700">
            <a:normAutofit/>
          </a:bodyPr>
          <a:lstStyle/>
          <a:p>
            <a:pPr indent="-226059" lvl="0" marL="228600" rtl="0" algn="l">
              <a:lnSpc>
                <a:spcPct val="200000"/>
              </a:lnSpc>
              <a:spcBef>
                <a:spcPts val="1000"/>
              </a:spcBef>
              <a:spcAft>
                <a:spcPts val="0"/>
              </a:spcAft>
              <a:buSzPts val="1440"/>
              <a:buChar char="•"/>
            </a:pPr>
            <a:r>
              <a:rPr lang="en-US"/>
              <a:t>“Blackjack.py” is the probability algorithm used to determine the probabilities of whether its best to hit or stay.</a:t>
            </a:r>
            <a:endParaRPr/>
          </a:p>
          <a:p>
            <a:pPr indent="-226059" lvl="0" marL="228600" rtl="0" algn="l">
              <a:lnSpc>
                <a:spcPct val="200000"/>
              </a:lnSpc>
              <a:spcBef>
                <a:spcPts val="1000"/>
              </a:spcBef>
              <a:spcAft>
                <a:spcPts val="0"/>
              </a:spcAft>
              <a:buSzPts val="1440"/>
              <a:buChar char="•"/>
            </a:pPr>
            <a:r>
              <a:rPr lang="en-US"/>
              <a:t>Works by probability </a:t>
            </a:r>
            <a:r>
              <a:rPr lang="en-US"/>
              <a:t>propagation</a:t>
            </a:r>
            <a:endParaRPr/>
          </a:p>
          <a:p>
            <a:pPr indent="0" lvl="0" marL="457200" rtl="0" algn="l">
              <a:lnSpc>
                <a:spcPct val="200000"/>
              </a:lnSpc>
              <a:spcBef>
                <a:spcPts val="1000"/>
              </a:spcBef>
              <a:spcAft>
                <a:spcPts val="0"/>
              </a:spcAft>
              <a:buNone/>
            </a:pPr>
            <a:r>
              <a:t/>
            </a:r>
            <a:endParaRPr/>
          </a:p>
          <a:p>
            <a:pPr indent="-134620" lvl="0" marL="228600" rtl="0" algn="l">
              <a:lnSpc>
                <a:spcPct val="100000"/>
              </a:lnSpc>
              <a:spcBef>
                <a:spcPts val="1000"/>
              </a:spcBef>
              <a:spcAft>
                <a:spcPts val="0"/>
              </a:spcAft>
              <a:buClr>
                <a:srgbClr val="262626"/>
              </a:buClr>
              <a:buSzPts val="1600"/>
              <a:buNone/>
            </a:pPr>
            <a:r>
              <a:t/>
            </a:r>
            <a:endParaRPr/>
          </a:p>
        </p:txBody>
      </p:sp>
      <p:sp>
        <p:nvSpPr>
          <p:cNvPr id="156" name="Google Shape;156;g15e7502a9ca_0_5"/>
          <p:cNvSpPr txBox="1"/>
          <p:nvPr>
            <p:ph idx="12" type="sldNum"/>
          </p:nvPr>
        </p:nvSpPr>
        <p:spPr>
          <a:xfrm>
            <a:off x="11558016" y="3136392"/>
            <a:ext cx="546000" cy="579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16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rchi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2022-09-11T02:40:53Z</dcterms:created>
  <dc:creator>Amyleila Mejia</dc:creator>
</cp:coreProperties>
</file>