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gMi6sCW2hjPPBLL8ot4DAOwpa5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C024117-E396-4216-8FAA-064A6A58FF8C}">
  <a:tblStyle styleId="{5C024117-E396-4216-8FAA-064A6A58FF8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Hello, our team is the ARAnilhilators and for our senior design project design project, we decided to create an AR Blackjack Assistant rendering application.</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Our original sponsor was Dr. Omid Semiari. He proposed a project that would design cutting-edge communication that would enable a host computer for its processing. By completing such an upgrade, we would use our application to show that an AR device, in our case, the HoloLens 1, would have prolonged battery life and increased memory availability.</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In the beginning of the fall semester, our team learned that Dr. Semiari left UCCS. Due to this our team knew we needed to get another Sponsor that had skills that would pertain to this project. After some discussion, we decided to reach out to Dr. Dana Wortman, who is currently a senior instructor in Game Design and Development.</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Even though we experienced some issues with our Sponsor early on, our team has communicated efficiently and effectively throughout the duration of this project.</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100"/>
              <a:buNone/>
            </a:pPr>
            <a:r>
              <a:t/>
            </a:r>
            <a:endParaRPr/>
          </a:p>
        </p:txBody>
      </p:sp>
      <p:sp>
        <p:nvSpPr>
          <p:cNvPr id="92" name="Google Shape;9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github link</a:t>
            </a:r>
            <a:endParaRPr/>
          </a:p>
          <a:p>
            <a:pPr indent="0" lvl="0" marL="0" rtl="0" algn="l">
              <a:lnSpc>
                <a:spcPct val="100000"/>
              </a:lnSpc>
              <a:spcBef>
                <a:spcPts val="0"/>
              </a:spcBef>
              <a:spcAft>
                <a:spcPts val="0"/>
              </a:spcAft>
              <a:buSzPts val="1100"/>
              <a:buNone/>
            </a:pPr>
            <a:r>
              <a:t/>
            </a:r>
            <a:endParaRPr/>
          </a:p>
        </p:txBody>
      </p:sp>
      <p:sp>
        <p:nvSpPr>
          <p:cNvPr id="170" name="Google Shape;17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a916c0786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a916c078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a916c07866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a916c07866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a8cfdeee3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a8cfdeee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a8cfdeee3a_3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a8cfdeee3a_3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a8cfdeee3a_3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a8cfdeee3a_3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 - batch size</a:t>
            </a:r>
            <a:endParaRPr/>
          </a:p>
          <a:p>
            <a:pPr indent="0" lvl="0" marL="0" rtl="0" algn="l">
              <a:spcBef>
                <a:spcPts val="0"/>
              </a:spcBef>
              <a:spcAft>
                <a:spcPts val="0"/>
              </a:spcAft>
              <a:buNone/>
            </a:pPr>
            <a:r>
              <a:rPr lang="en-US"/>
              <a:t>c - # of channels</a:t>
            </a:r>
            <a:endParaRPr/>
          </a:p>
          <a:p>
            <a:pPr indent="0" lvl="0" marL="0" rtl="0" algn="l">
              <a:spcBef>
                <a:spcPts val="0"/>
              </a:spcBef>
              <a:spcAft>
                <a:spcPts val="0"/>
              </a:spcAft>
              <a:buNone/>
            </a:pPr>
            <a:r>
              <a:rPr lang="en-US"/>
              <a:t>h/w - image size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a8cfdeee3a_3_1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a8cfdeee3a_3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a8cfdeee3a_3_1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a8cfdeee3a_3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60546077f1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During this project our team experienced some issues with scheduling, as we were not able to get our application fully integrated within the amount of time we allotted for it. We planned for a monthly solely focused on developing and another month for troubleshooting bugs.</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On the slide there is an overview of how our project was planned out and the different phases it went through.</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Phase 1: We got our equipment, met with our Sponsor, and wrote our requirements and specifications document.</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Phase 2 - 6: We worked on presentations and wrote our Conceptual-Design and Critical Design Reports.</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Phase 7: We solely focused on completing our application as well as fixing bugs we found.</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Phase 8 – 10: We wrote the testing report for the Conceptual-Design Report and completed or final report and presentation.</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All of these phases are broken down further in our Gantt Chart</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sp>
        <p:nvSpPr>
          <p:cNvPr id="239" name="Google Shape;239;g160546077f1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ae48848057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ae4884805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Today we will be going over our Final Report’s Executive Summary, Problem Description, Conceptual Design, Final Design Description and Package, Testing and Analysis Summary, and Project Planning and Management.</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100"/>
              <a:buNone/>
            </a:pPr>
            <a:r>
              <a:t/>
            </a:r>
            <a:endParaRPr/>
          </a:p>
        </p:txBody>
      </p:sp>
      <p:sp>
        <p:nvSpPr>
          <p:cNvPr id="100" name="Google Shape;10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a916c07866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github link</a:t>
            </a:r>
            <a:endParaRPr/>
          </a:p>
          <a:p>
            <a:pPr indent="0" lvl="0" marL="0" rtl="0" algn="l">
              <a:lnSpc>
                <a:spcPct val="100000"/>
              </a:lnSpc>
              <a:spcBef>
                <a:spcPts val="0"/>
              </a:spcBef>
              <a:spcAft>
                <a:spcPts val="0"/>
              </a:spcAft>
              <a:buSzPts val="1100"/>
              <a:buNone/>
            </a:pPr>
            <a:r>
              <a:t/>
            </a:r>
            <a:endParaRPr/>
          </a:p>
        </p:txBody>
      </p:sp>
      <p:sp>
        <p:nvSpPr>
          <p:cNvPr id="256" name="Google Shape;256;g1a916c07866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aeaab3f2b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g1aeaab3f2b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aeaab3f2ba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8" name="Google Shape;278;g1aeaab3f2ba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a8cfdeee3a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g1a8cfdeee3a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a8cfdeee3a_3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g1a8cfdeee3a_3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6066d898b1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16066d898b1_4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a916c07866_7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a916c07866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584849553a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t/>
            </a:r>
            <a:endParaRPr sz="400"/>
          </a:p>
        </p:txBody>
      </p:sp>
      <p:sp>
        <p:nvSpPr>
          <p:cNvPr id="155" name="Google Shape;155;g1584849553a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584b92fa34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1584b92fa34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16"/>
          <p:cNvSpPr txBox="1"/>
          <p:nvPr>
            <p:ph type="title"/>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lvl1pPr lvl="0" algn="l">
              <a:lnSpc>
                <a:spcPct val="11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6"/>
          <p:cNvSpPr txBox="1"/>
          <p:nvPr>
            <p:ph idx="1" type="body"/>
          </p:nvPr>
        </p:nvSpPr>
        <p:spPr>
          <a:xfrm>
            <a:off x="1050879" y="1825624"/>
            <a:ext cx="9810604" cy="442875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rgbClr val="262626"/>
              </a:buClr>
              <a:buSzPts val="1440"/>
              <a:buChar char="•"/>
              <a:defRPr/>
            </a:lvl1pPr>
            <a:lvl2pPr indent="-228600" lvl="1" marL="914400" algn="l">
              <a:lnSpc>
                <a:spcPct val="100000"/>
              </a:lnSpc>
              <a:spcBef>
                <a:spcPts val="500"/>
              </a:spcBef>
              <a:spcAft>
                <a:spcPts val="0"/>
              </a:spcAft>
              <a:buClr>
                <a:srgbClr val="262626"/>
              </a:buClr>
              <a:buSzPts val="1800"/>
              <a:buNone/>
              <a:defRPr/>
            </a:lvl2pPr>
            <a:lvl3pPr indent="-320039" lvl="2" marL="1371600" algn="l">
              <a:lnSpc>
                <a:spcPct val="100000"/>
              </a:lnSpc>
              <a:spcBef>
                <a:spcPts val="500"/>
              </a:spcBef>
              <a:spcAft>
                <a:spcPts val="0"/>
              </a:spcAft>
              <a:buClr>
                <a:srgbClr val="262626"/>
              </a:buClr>
              <a:buSzPts val="1440"/>
              <a:buChar char="•"/>
              <a:defRPr/>
            </a:lvl3pPr>
            <a:lvl4pPr indent="-228600" lvl="3" marL="1828800" algn="l">
              <a:lnSpc>
                <a:spcPct val="100000"/>
              </a:lnSpc>
              <a:spcBef>
                <a:spcPts val="500"/>
              </a:spcBef>
              <a:spcAft>
                <a:spcPts val="0"/>
              </a:spcAft>
              <a:buClr>
                <a:srgbClr val="262626"/>
              </a:buClr>
              <a:buSzPts val="1800"/>
              <a:buNone/>
              <a:defRPr/>
            </a:lvl4pPr>
            <a:lvl5pPr indent="-320039" lvl="4" marL="2286000" algn="l">
              <a:lnSpc>
                <a:spcPct val="100000"/>
              </a:lnSpc>
              <a:spcBef>
                <a:spcPts val="500"/>
              </a:spcBef>
              <a:spcAft>
                <a:spcPts val="0"/>
              </a:spcAft>
              <a:buClr>
                <a:srgbClr val="262626"/>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 name="Google Shape;15;p16"/>
          <p:cNvSpPr txBox="1"/>
          <p:nvPr>
            <p:ph idx="10" type="dt"/>
          </p:nvPr>
        </p:nvSpPr>
        <p:spPr>
          <a:xfrm rot="5400000">
            <a:off x="10506456" y="5074920"/>
            <a:ext cx="264766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6"/>
          <p:cNvSpPr txBox="1"/>
          <p:nvPr>
            <p:ph idx="11" type="ftr"/>
          </p:nvPr>
        </p:nvSpPr>
        <p:spPr>
          <a:xfrm rot="5400000">
            <a:off x="10451592" y="1408176"/>
            <a:ext cx="27704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6"/>
          <p:cNvSpPr txBox="1"/>
          <p:nvPr>
            <p:ph idx="12" type="sldNum"/>
          </p:nvPr>
        </p:nvSpPr>
        <p:spPr>
          <a:xfrm>
            <a:off x="11558016" y="3136392"/>
            <a:ext cx="545911" cy="580029"/>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24"/>
          <p:cNvSpPr txBox="1"/>
          <p:nvPr>
            <p:ph type="title"/>
          </p:nvPr>
        </p:nvSpPr>
        <p:spPr>
          <a:xfrm>
            <a:off x="1062038" y="457199"/>
            <a:ext cx="3913241" cy="1928813"/>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rgbClr val="262626"/>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p:nvPr>
            <p:ph idx="2" type="pic"/>
          </p:nvPr>
        </p:nvSpPr>
        <p:spPr>
          <a:xfrm>
            <a:off x="5257752" y="457200"/>
            <a:ext cx="6110288" cy="5943600"/>
          </a:xfrm>
          <a:prstGeom prst="rect">
            <a:avLst/>
          </a:prstGeom>
          <a:noFill/>
          <a:ln>
            <a:noFill/>
          </a:ln>
        </p:spPr>
      </p:sp>
      <p:sp>
        <p:nvSpPr>
          <p:cNvPr id="74" name="Google Shape;74;p24"/>
          <p:cNvSpPr txBox="1"/>
          <p:nvPr>
            <p:ph idx="1" type="body"/>
          </p:nvPr>
        </p:nvSpPr>
        <p:spPr>
          <a:xfrm>
            <a:off x="1062038" y="2386013"/>
            <a:ext cx="3913241" cy="40147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262626"/>
              </a:buClr>
              <a:buSzPts val="1280"/>
              <a:buNone/>
              <a:defRPr sz="1600"/>
            </a:lvl1pPr>
            <a:lvl2pPr indent="-228600" lvl="1" marL="914400" algn="l">
              <a:lnSpc>
                <a:spcPct val="100000"/>
              </a:lnSpc>
              <a:spcBef>
                <a:spcPts val="500"/>
              </a:spcBef>
              <a:spcAft>
                <a:spcPts val="0"/>
              </a:spcAft>
              <a:buClr>
                <a:srgbClr val="262626"/>
              </a:buClr>
              <a:buSzPts val="1400"/>
              <a:buFont typeface="Arial"/>
              <a:buNone/>
              <a:defRPr sz="1400"/>
            </a:lvl2pPr>
            <a:lvl3pPr indent="-228600" lvl="2" marL="1371600" algn="l">
              <a:lnSpc>
                <a:spcPct val="100000"/>
              </a:lnSpc>
              <a:spcBef>
                <a:spcPts val="500"/>
              </a:spcBef>
              <a:spcAft>
                <a:spcPts val="0"/>
              </a:spcAft>
              <a:buClr>
                <a:srgbClr val="262626"/>
              </a:buClr>
              <a:buSzPts val="960"/>
              <a:buNone/>
              <a:defRPr sz="1200"/>
            </a:lvl3pPr>
            <a:lvl4pPr indent="-228600" lvl="3" marL="1828800" algn="l">
              <a:lnSpc>
                <a:spcPct val="100000"/>
              </a:lnSpc>
              <a:spcBef>
                <a:spcPts val="500"/>
              </a:spcBef>
              <a:spcAft>
                <a:spcPts val="0"/>
              </a:spcAft>
              <a:buClr>
                <a:srgbClr val="262626"/>
              </a:buClr>
              <a:buSzPts val="1000"/>
              <a:buFont typeface="Arial"/>
              <a:buNone/>
              <a:defRPr sz="1000"/>
            </a:lvl4pPr>
            <a:lvl5pPr indent="-228600" lvl="4" marL="2286000" algn="l">
              <a:lnSpc>
                <a:spcPct val="100000"/>
              </a:lnSpc>
              <a:spcBef>
                <a:spcPts val="500"/>
              </a:spcBef>
              <a:spcAft>
                <a:spcPts val="0"/>
              </a:spcAft>
              <a:buClr>
                <a:srgbClr val="262626"/>
              </a:buClr>
              <a:buSzPts val="8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24"/>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4"/>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4"/>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78" name="Shape 78"/>
        <p:cNvGrpSpPr/>
        <p:nvPr/>
      </p:nvGrpSpPr>
      <p:grpSpPr>
        <a:xfrm>
          <a:off x="0" y="0"/>
          <a:ext cx="0" cy="0"/>
          <a:chOff x="0" y="0"/>
          <a:chExt cx="0" cy="0"/>
        </a:xfrm>
      </p:grpSpPr>
      <p:sp>
        <p:nvSpPr>
          <p:cNvPr id="79" name="Google Shape;79;p25"/>
          <p:cNvSpPr txBox="1"/>
          <p:nvPr>
            <p:ph idx="1" type="body"/>
          </p:nvPr>
        </p:nvSpPr>
        <p:spPr>
          <a:xfrm rot="5400000">
            <a:off x="3697833" y="-821329"/>
            <a:ext cx="4516696" cy="9810604"/>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rgbClr val="262626"/>
              </a:buClr>
              <a:buSzPts val="1440"/>
              <a:buChar char="•"/>
              <a:defRPr/>
            </a:lvl1pPr>
            <a:lvl2pPr indent="-228600" lvl="1" marL="914400" algn="l">
              <a:lnSpc>
                <a:spcPct val="100000"/>
              </a:lnSpc>
              <a:spcBef>
                <a:spcPts val="500"/>
              </a:spcBef>
              <a:spcAft>
                <a:spcPts val="0"/>
              </a:spcAft>
              <a:buClr>
                <a:srgbClr val="262626"/>
              </a:buClr>
              <a:buSzPts val="1800"/>
              <a:buNone/>
              <a:defRPr/>
            </a:lvl2pPr>
            <a:lvl3pPr indent="-320039" lvl="2" marL="1371600" algn="l">
              <a:lnSpc>
                <a:spcPct val="100000"/>
              </a:lnSpc>
              <a:spcBef>
                <a:spcPts val="500"/>
              </a:spcBef>
              <a:spcAft>
                <a:spcPts val="0"/>
              </a:spcAft>
              <a:buClr>
                <a:srgbClr val="262626"/>
              </a:buClr>
              <a:buSzPts val="1440"/>
              <a:buChar char="•"/>
              <a:defRPr/>
            </a:lvl3pPr>
            <a:lvl4pPr indent="-228600" lvl="3" marL="1828800" algn="l">
              <a:lnSpc>
                <a:spcPct val="100000"/>
              </a:lnSpc>
              <a:spcBef>
                <a:spcPts val="500"/>
              </a:spcBef>
              <a:spcAft>
                <a:spcPts val="0"/>
              </a:spcAft>
              <a:buClr>
                <a:srgbClr val="262626"/>
              </a:buClr>
              <a:buSzPts val="1800"/>
              <a:buNone/>
              <a:defRPr/>
            </a:lvl4pPr>
            <a:lvl5pPr indent="-320039" lvl="4" marL="2286000" algn="l">
              <a:lnSpc>
                <a:spcPct val="100000"/>
              </a:lnSpc>
              <a:spcBef>
                <a:spcPts val="500"/>
              </a:spcBef>
              <a:spcAft>
                <a:spcPts val="0"/>
              </a:spcAft>
              <a:buClr>
                <a:srgbClr val="262626"/>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25"/>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5"/>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5"/>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83" name="Google Shape;83;p25"/>
          <p:cNvSpPr txBox="1"/>
          <p:nvPr>
            <p:ph type="title"/>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lvl1pPr lvl="0" algn="l">
              <a:lnSpc>
                <a:spcPct val="11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26"/>
          <p:cNvSpPr txBox="1"/>
          <p:nvPr>
            <p:ph type="title"/>
          </p:nvPr>
        </p:nvSpPr>
        <p:spPr>
          <a:xfrm rot="5400000">
            <a:off x="6905522" y="2283404"/>
            <a:ext cx="5800298" cy="2161540"/>
          </a:xfrm>
          <a:prstGeom prst="rect">
            <a:avLst/>
          </a:prstGeom>
          <a:noFill/>
          <a:ln>
            <a:noFill/>
          </a:ln>
        </p:spPr>
        <p:txBody>
          <a:bodyPr anchorCtr="0" anchor="ctr" bIns="45700" lIns="91425" spcFirstLastPara="1" rIns="91425" wrap="square" tIns="45700">
            <a:normAutofit/>
          </a:bodyPr>
          <a:lstStyle>
            <a:lvl1pPr lvl="0" algn="l">
              <a:lnSpc>
                <a:spcPct val="11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6"/>
          <p:cNvSpPr txBox="1"/>
          <p:nvPr>
            <p:ph idx="1" type="body"/>
          </p:nvPr>
        </p:nvSpPr>
        <p:spPr>
          <a:xfrm rot="5400000">
            <a:off x="1881400" y="-579178"/>
            <a:ext cx="5800299" cy="78867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rgbClr val="262626"/>
              </a:buClr>
              <a:buSzPts val="1440"/>
              <a:buChar char="•"/>
              <a:defRPr/>
            </a:lvl1pPr>
            <a:lvl2pPr indent="-228600" lvl="1" marL="914400" algn="l">
              <a:lnSpc>
                <a:spcPct val="100000"/>
              </a:lnSpc>
              <a:spcBef>
                <a:spcPts val="500"/>
              </a:spcBef>
              <a:spcAft>
                <a:spcPts val="0"/>
              </a:spcAft>
              <a:buClr>
                <a:srgbClr val="262626"/>
              </a:buClr>
              <a:buSzPts val="1800"/>
              <a:buNone/>
              <a:defRPr/>
            </a:lvl2pPr>
            <a:lvl3pPr indent="-320039" lvl="2" marL="1371600" algn="l">
              <a:lnSpc>
                <a:spcPct val="100000"/>
              </a:lnSpc>
              <a:spcBef>
                <a:spcPts val="500"/>
              </a:spcBef>
              <a:spcAft>
                <a:spcPts val="0"/>
              </a:spcAft>
              <a:buClr>
                <a:srgbClr val="262626"/>
              </a:buClr>
              <a:buSzPts val="1440"/>
              <a:buChar char="•"/>
              <a:defRPr/>
            </a:lvl3pPr>
            <a:lvl4pPr indent="-228600" lvl="3" marL="1828800" algn="l">
              <a:lnSpc>
                <a:spcPct val="100000"/>
              </a:lnSpc>
              <a:spcBef>
                <a:spcPts val="500"/>
              </a:spcBef>
              <a:spcAft>
                <a:spcPts val="0"/>
              </a:spcAft>
              <a:buClr>
                <a:srgbClr val="262626"/>
              </a:buClr>
              <a:buSzPts val="1800"/>
              <a:buNone/>
              <a:defRPr/>
            </a:lvl4pPr>
            <a:lvl5pPr indent="-320039" lvl="4" marL="2286000" algn="l">
              <a:lnSpc>
                <a:spcPct val="100000"/>
              </a:lnSpc>
              <a:spcBef>
                <a:spcPts val="500"/>
              </a:spcBef>
              <a:spcAft>
                <a:spcPts val="0"/>
              </a:spcAft>
              <a:buClr>
                <a:srgbClr val="262626"/>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26"/>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6"/>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6"/>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18" name="Shape 18"/>
        <p:cNvGrpSpPr/>
        <p:nvPr/>
      </p:nvGrpSpPr>
      <p:grpSpPr>
        <a:xfrm>
          <a:off x="0" y="0"/>
          <a:ext cx="0" cy="0"/>
          <a:chOff x="0" y="0"/>
          <a:chExt cx="0" cy="0"/>
        </a:xfrm>
      </p:grpSpPr>
      <p:sp>
        <p:nvSpPr>
          <p:cNvPr id="19" name="Google Shape;19;g1584b92fa34_1_190"/>
          <p:cNvSpPr/>
          <p:nvPr/>
        </p:nvSpPr>
        <p:spPr>
          <a:xfrm>
            <a:off x="0" y="0"/>
            <a:ext cx="12192000" cy="6858000"/>
          </a:xfrm>
          <a:prstGeom prst="rect">
            <a:avLst/>
          </a:prstGeom>
          <a:solidFill>
            <a:srgbClr val="284F7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 name="Google Shape;20;g1584b92fa34_1_190"/>
          <p:cNvGrpSpPr/>
          <p:nvPr/>
        </p:nvGrpSpPr>
        <p:grpSpPr>
          <a:xfrm>
            <a:off x="514754" y="537401"/>
            <a:ext cx="1805955" cy="183595"/>
            <a:chOff x="386075" y="419725"/>
            <a:chExt cx="1354500" cy="137700"/>
          </a:xfrm>
        </p:grpSpPr>
        <p:sp>
          <p:nvSpPr>
            <p:cNvPr id="21" name="Google Shape;21;g1584b92fa34_1_190"/>
            <p:cNvSpPr/>
            <p:nvPr/>
          </p:nvSpPr>
          <p:spPr>
            <a:xfrm>
              <a:off x="386075" y="419725"/>
              <a:ext cx="1354500" cy="137700"/>
            </a:xfrm>
            <a:prstGeom prst="rect">
              <a:avLst/>
            </a:prstGeom>
            <a:noFill/>
            <a:ln cap="flat" cmpd="sng" w="9525">
              <a:solidFill>
                <a:srgbClr val="92C1E8"/>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g1584b92fa34_1_190"/>
            <p:cNvSpPr/>
            <p:nvPr/>
          </p:nvSpPr>
          <p:spPr>
            <a:xfrm>
              <a:off x="386075" y="419725"/>
              <a:ext cx="142800" cy="137700"/>
            </a:xfrm>
            <a:prstGeom prst="rect">
              <a:avLst/>
            </a:prstGeom>
            <a:noFill/>
            <a:ln cap="flat" cmpd="sng" w="9525">
              <a:solidFill>
                <a:srgbClr val="92C1E8"/>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g1584b92fa34_1_190"/>
            <p:cNvSpPr/>
            <p:nvPr/>
          </p:nvSpPr>
          <p:spPr>
            <a:xfrm>
              <a:off x="687205" y="419725"/>
              <a:ext cx="142800" cy="137700"/>
            </a:xfrm>
            <a:prstGeom prst="rect">
              <a:avLst/>
            </a:prstGeom>
            <a:noFill/>
            <a:ln cap="flat" cmpd="sng" w="9525">
              <a:solidFill>
                <a:srgbClr val="92C1E8"/>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 name="Google Shape;24;g1584b92fa34_1_190"/>
          <p:cNvSpPr txBox="1"/>
          <p:nvPr>
            <p:ph type="title"/>
          </p:nvPr>
        </p:nvSpPr>
        <p:spPr>
          <a:xfrm>
            <a:off x="415600" y="844300"/>
            <a:ext cx="4170000" cy="10563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SzPts val="2800"/>
              <a:buNone/>
              <a:defRPr sz="2400">
                <a:solidFill>
                  <a:srgbClr val="FFFFFF"/>
                </a:solidFill>
              </a:defRPr>
            </a:lvl1pPr>
            <a:lvl2pPr lvl="1" algn="l">
              <a:lnSpc>
                <a:spcPct val="100000"/>
              </a:lnSpc>
              <a:spcBef>
                <a:spcPts val="0"/>
              </a:spcBef>
              <a:spcAft>
                <a:spcPts val="0"/>
              </a:spcAft>
              <a:buSzPts val="1400"/>
              <a:buNone/>
              <a:defRPr sz="2400">
                <a:solidFill>
                  <a:srgbClr val="FFFFFF"/>
                </a:solidFill>
              </a:defRPr>
            </a:lvl2pPr>
            <a:lvl3pPr lvl="2" algn="l">
              <a:lnSpc>
                <a:spcPct val="100000"/>
              </a:lnSpc>
              <a:spcBef>
                <a:spcPts val="0"/>
              </a:spcBef>
              <a:spcAft>
                <a:spcPts val="0"/>
              </a:spcAft>
              <a:buSzPts val="1400"/>
              <a:buNone/>
              <a:defRPr sz="2400">
                <a:solidFill>
                  <a:srgbClr val="FFFFFF"/>
                </a:solidFill>
              </a:defRPr>
            </a:lvl3pPr>
            <a:lvl4pPr lvl="3" algn="l">
              <a:lnSpc>
                <a:spcPct val="100000"/>
              </a:lnSpc>
              <a:spcBef>
                <a:spcPts val="0"/>
              </a:spcBef>
              <a:spcAft>
                <a:spcPts val="0"/>
              </a:spcAft>
              <a:buSzPts val="1400"/>
              <a:buNone/>
              <a:defRPr sz="2400">
                <a:solidFill>
                  <a:srgbClr val="FFFFFF"/>
                </a:solidFill>
              </a:defRPr>
            </a:lvl4pPr>
            <a:lvl5pPr lvl="4" algn="l">
              <a:lnSpc>
                <a:spcPct val="100000"/>
              </a:lnSpc>
              <a:spcBef>
                <a:spcPts val="0"/>
              </a:spcBef>
              <a:spcAft>
                <a:spcPts val="0"/>
              </a:spcAft>
              <a:buSzPts val="1400"/>
              <a:buNone/>
              <a:defRPr sz="2400">
                <a:solidFill>
                  <a:srgbClr val="FFFFFF"/>
                </a:solidFill>
              </a:defRPr>
            </a:lvl5pPr>
            <a:lvl6pPr lvl="5" algn="l">
              <a:lnSpc>
                <a:spcPct val="100000"/>
              </a:lnSpc>
              <a:spcBef>
                <a:spcPts val="0"/>
              </a:spcBef>
              <a:spcAft>
                <a:spcPts val="0"/>
              </a:spcAft>
              <a:buSzPts val="1400"/>
              <a:buNone/>
              <a:defRPr sz="2400">
                <a:solidFill>
                  <a:srgbClr val="FFFFFF"/>
                </a:solidFill>
              </a:defRPr>
            </a:lvl6pPr>
            <a:lvl7pPr lvl="6" algn="l">
              <a:lnSpc>
                <a:spcPct val="100000"/>
              </a:lnSpc>
              <a:spcBef>
                <a:spcPts val="0"/>
              </a:spcBef>
              <a:spcAft>
                <a:spcPts val="0"/>
              </a:spcAft>
              <a:buSzPts val="1400"/>
              <a:buNone/>
              <a:defRPr sz="2400">
                <a:solidFill>
                  <a:srgbClr val="FFFFFF"/>
                </a:solidFill>
              </a:defRPr>
            </a:lvl7pPr>
            <a:lvl8pPr lvl="7" algn="l">
              <a:lnSpc>
                <a:spcPct val="100000"/>
              </a:lnSpc>
              <a:spcBef>
                <a:spcPts val="0"/>
              </a:spcBef>
              <a:spcAft>
                <a:spcPts val="0"/>
              </a:spcAft>
              <a:buSzPts val="1400"/>
              <a:buNone/>
              <a:defRPr sz="2400">
                <a:solidFill>
                  <a:srgbClr val="FFFFFF"/>
                </a:solidFill>
              </a:defRPr>
            </a:lvl8pPr>
            <a:lvl9pPr lvl="8" algn="l">
              <a:lnSpc>
                <a:spcPct val="100000"/>
              </a:lnSpc>
              <a:spcBef>
                <a:spcPts val="0"/>
              </a:spcBef>
              <a:spcAft>
                <a:spcPts val="0"/>
              </a:spcAft>
              <a:buSzPts val="1400"/>
              <a:buNone/>
              <a:defRPr sz="2400">
                <a:solidFill>
                  <a:srgbClr val="FFFFFF"/>
                </a:solidFill>
              </a:defRPr>
            </a:lvl9pPr>
          </a:lstStyle>
          <a:p/>
        </p:txBody>
      </p:sp>
      <p:sp>
        <p:nvSpPr>
          <p:cNvPr id="25" name="Google Shape;25;g1584b92fa34_1_190"/>
          <p:cNvSpPr txBox="1"/>
          <p:nvPr>
            <p:ph idx="1" type="body"/>
          </p:nvPr>
        </p:nvSpPr>
        <p:spPr>
          <a:xfrm>
            <a:off x="415600" y="1909900"/>
            <a:ext cx="4170000" cy="4487700"/>
          </a:xfrm>
          <a:prstGeom prst="rect">
            <a:avLst/>
          </a:prstGeom>
          <a:noFill/>
          <a:ln>
            <a:noFill/>
          </a:ln>
        </p:spPr>
        <p:txBody>
          <a:bodyPr anchorCtr="0" anchor="t" bIns="45700" lIns="91425" spcFirstLastPara="1" rIns="91425" wrap="square" tIns="45700">
            <a:normAutofit/>
          </a:bodyPr>
          <a:lstStyle>
            <a:lvl1pPr indent="-330200" lvl="0" marL="457200" algn="l">
              <a:lnSpc>
                <a:spcPct val="115000"/>
              </a:lnSpc>
              <a:spcBef>
                <a:spcPts val="1000"/>
              </a:spcBef>
              <a:spcAft>
                <a:spcPts val="0"/>
              </a:spcAft>
              <a:buClr>
                <a:srgbClr val="E8FDFE"/>
              </a:buClr>
              <a:buSzPts val="1600"/>
              <a:buChar char="•"/>
              <a:defRPr sz="1600">
                <a:solidFill>
                  <a:srgbClr val="E8FDFE"/>
                </a:solidFill>
              </a:defRPr>
            </a:lvl1pPr>
            <a:lvl2pPr indent="-228600" lvl="1" marL="914400" algn="l">
              <a:lnSpc>
                <a:spcPct val="115000"/>
              </a:lnSpc>
              <a:spcBef>
                <a:spcPts val="2100"/>
              </a:spcBef>
              <a:spcAft>
                <a:spcPts val="0"/>
              </a:spcAft>
              <a:buClr>
                <a:srgbClr val="E8FDFE"/>
              </a:buClr>
              <a:buSzPts val="1300"/>
              <a:buNone/>
              <a:defRPr sz="1300">
                <a:solidFill>
                  <a:srgbClr val="E8FDFE"/>
                </a:solidFill>
              </a:defRPr>
            </a:lvl2pPr>
            <a:lvl3pPr indent="-311150" lvl="2" marL="1371600" algn="l">
              <a:lnSpc>
                <a:spcPct val="115000"/>
              </a:lnSpc>
              <a:spcBef>
                <a:spcPts val="2100"/>
              </a:spcBef>
              <a:spcAft>
                <a:spcPts val="0"/>
              </a:spcAft>
              <a:buClr>
                <a:srgbClr val="E8FDFE"/>
              </a:buClr>
              <a:buSzPts val="1300"/>
              <a:buChar char="•"/>
              <a:defRPr sz="1300">
                <a:solidFill>
                  <a:srgbClr val="E8FDFE"/>
                </a:solidFill>
              </a:defRPr>
            </a:lvl3pPr>
            <a:lvl4pPr indent="-228600" lvl="3" marL="1828800" algn="l">
              <a:lnSpc>
                <a:spcPct val="115000"/>
              </a:lnSpc>
              <a:spcBef>
                <a:spcPts val="2100"/>
              </a:spcBef>
              <a:spcAft>
                <a:spcPts val="0"/>
              </a:spcAft>
              <a:buClr>
                <a:srgbClr val="E8FDFE"/>
              </a:buClr>
              <a:buSzPts val="1300"/>
              <a:buNone/>
              <a:defRPr sz="1300">
                <a:solidFill>
                  <a:srgbClr val="E8FDFE"/>
                </a:solidFill>
              </a:defRPr>
            </a:lvl4pPr>
            <a:lvl5pPr indent="-311150" lvl="4" marL="2286000" algn="l">
              <a:lnSpc>
                <a:spcPct val="115000"/>
              </a:lnSpc>
              <a:spcBef>
                <a:spcPts val="2100"/>
              </a:spcBef>
              <a:spcAft>
                <a:spcPts val="0"/>
              </a:spcAft>
              <a:buClr>
                <a:srgbClr val="E8FDFE"/>
              </a:buClr>
              <a:buSzPts val="1300"/>
              <a:buChar char="•"/>
              <a:defRPr sz="1300">
                <a:solidFill>
                  <a:srgbClr val="E8FDFE"/>
                </a:solidFill>
              </a:defRPr>
            </a:lvl5pPr>
            <a:lvl6pPr indent="-311150" lvl="5" marL="2743200" algn="l">
              <a:lnSpc>
                <a:spcPct val="115000"/>
              </a:lnSpc>
              <a:spcBef>
                <a:spcPts val="2100"/>
              </a:spcBef>
              <a:spcAft>
                <a:spcPts val="0"/>
              </a:spcAft>
              <a:buClr>
                <a:srgbClr val="E8FDFE"/>
              </a:buClr>
              <a:buSzPts val="1300"/>
              <a:buChar char="•"/>
              <a:defRPr sz="1300">
                <a:solidFill>
                  <a:srgbClr val="E8FDFE"/>
                </a:solidFill>
              </a:defRPr>
            </a:lvl6pPr>
            <a:lvl7pPr indent="-311150" lvl="6" marL="3200400" algn="l">
              <a:lnSpc>
                <a:spcPct val="115000"/>
              </a:lnSpc>
              <a:spcBef>
                <a:spcPts val="2100"/>
              </a:spcBef>
              <a:spcAft>
                <a:spcPts val="0"/>
              </a:spcAft>
              <a:buClr>
                <a:srgbClr val="E8FDFE"/>
              </a:buClr>
              <a:buSzPts val="1300"/>
              <a:buChar char="•"/>
              <a:defRPr sz="1300">
                <a:solidFill>
                  <a:srgbClr val="E8FDFE"/>
                </a:solidFill>
              </a:defRPr>
            </a:lvl7pPr>
            <a:lvl8pPr indent="-311150" lvl="7" marL="3657600" algn="l">
              <a:lnSpc>
                <a:spcPct val="115000"/>
              </a:lnSpc>
              <a:spcBef>
                <a:spcPts val="2100"/>
              </a:spcBef>
              <a:spcAft>
                <a:spcPts val="0"/>
              </a:spcAft>
              <a:buClr>
                <a:srgbClr val="E8FDFE"/>
              </a:buClr>
              <a:buSzPts val="1300"/>
              <a:buChar char="•"/>
              <a:defRPr sz="1300">
                <a:solidFill>
                  <a:srgbClr val="E8FDFE"/>
                </a:solidFill>
              </a:defRPr>
            </a:lvl8pPr>
            <a:lvl9pPr indent="-311150" lvl="8" marL="4114800" algn="l">
              <a:lnSpc>
                <a:spcPct val="115000"/>
              </a:lnSpc>
              <a:spcBef>
                <a:spcPts val="2100"/>
              </a:spcBef>
              <a:spcAft>
                <a:spcPts val="2100"/>
              </a:spcAft>
              <a:buClr>
                <a:srgbClr val="E8FDFE"/>
              </a:buClr>
              <a:buSzPts val="1300"/>
              <a:buChar char="•"/>
              <a:defRPr sz="1300">
                <a:solidFill>
                  <a:srgbClr val="E8FDFE"/>
                </a:solidFill>
              </a:defRPr>
            </a:lvl9pPr>
          </a:lstStyle>
          <a:p/>
        </p:txBody>
      </p:sp>
      <p:sp>
        <p:nvSpPr>
          <p:cNvPr id="26" name="Google Shape;26;g1584b92fa34_1_190"/>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61616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61616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61616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61616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61616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61616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61616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61616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61616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 name="Shape 27"/>
        <p:cNvGrpSpPr/>
        <p:nvPr/>
      </p:nvGrpSpPr>
      <p:grpSpPr>
        <a:xfrm>
          <a:off x="0" y="0"/>
          <a:ext cx="0" cy="0"/>
          <a:chOff x="0" y="0"/>
          <a:chExt cx="0" cy="0"/>
        </a:xfrm>
      </p:grpSpPr>
      <p:sp>
        <p:nvSpPr>
          <p:cNvPr id="28" name="Google Shape;28;p17"/>
          <p:cNvSpPr txBox="1"/>
          <p:nvPr>
            <p:ph type="ctrTitle"/>
          </p:nvPr>
        </p:nvSpPr>
        <p:spPr>
          <a:xfrm>
            <a:off x="1756946" y="1104900"/>
            <a:ext cx="8376514" cy="3120504"/>
          </a:xfrm>
          <a:prstGeom prst="rect">
            <a:avLst/>
          </a:prstGeom>
          <a:noFill/>
          <a:ln>
            <a:noFill/>
          </a:ln>
        </p:spPr>
        <p:txBody>
          <a:bodyPr anchorCtr="0" anchor="b" bIns="45700" lIns="91425" spcFirstLastPara="1" rIns="91425" wrap="square" tIns="45700">
            <a:normAutofit/>
          </a:bodyPr>
          <a:lstStyle>
            <a:lvl1pPr lvl="0" algn="ctr">
              <a:lnSpc>
                <a:spcPct val="110000"/>
              </a:lnSpc>
              <a:spcBef>
                <a:spcPts val="0"/>
              </a:spcBef>
              <a:spcAft>
                <a:spcPts val="0"/>
              </a:spcAft>
              <a:buClr>
                <a:srgbClr val="262626"/>
              </a:buClr>
              <a:buSzPts val="2800"/>
              <a:buFont typeface="Arial"/>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7"/>
          <p:cNvSpPr txBox="1"/>
          <p:nvPr>
            <p:ph idx="1" type="subTitle"/>
          </p:nvPr>
        </p:nvSpPr>
        <p:spPr>
          <a:xfrm>
            <a:off x="2908039" y="4442385"/>
            <a:ext cx="6074328" cy="984023"/>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Clr>
                <a:srgbClr val="262626"/>
              </a:buClr>
              <a:buSzPts val="1600"/>
              <a:buNone/>
              <a:defRPr i="0" sz="2000"/>
            </a:lvl1pPr>
            <a:lvl2pPr lvl="1" algn="ctr">
              <a:lnSpc>
                <a:spcPct val="100000"/>
              </a:lnSpc>
              <a:spcBef>
                <a:spcPts val="500"/>
              </a:spcBef>
              <a:spcAft>
                <a:spcPts val="0"/>
              </a:spcAft>
              <a:buClr>
                <a:srgbClr val="262626"/>
              </a:buClr>
              <a:buSzPts val="2000"/>
              <a:buFont typeface="Arial"/>
              <a:buNone/>
              <a:defRPr sz="2000"/>
            </a:lvl2pPr>
            <a:lvl3pPr lvl="2" algn="ctr">
              <a:lnSpc>
                <a:spcPct val="100000"/>
              </a:lnSpc>
              <a:spcBef>
                <a:spcPts val="500"/>
              </a:spcBef>
              <a:spcAft>
                <a:spcPts val="0"/>
              </a:spcAft>
              <a:buClr>
                <a:srgbClr val="262626"/>
              </a:buClr>
              <a:buSzPts val="1440"/>
              <a:buNone/>
              <a:defRPr sz="1800"/>
            </a:lvl3pPr>
            <a:lvl4pPr lvl="3" algn="ctr">
              <a:lnSpc>
                <a:spcPct val="100000"/>
              </a:lnSpc>
              <a:spcBef>
                <a:spcPts val="500"/>
              </a:spcBef>
              <a:spcAft>
                <a:spcPts val="0"/>
              </a:spcAft>
              <a:buClr>
                <a:srgbClr val="262626"/>
              </a:buClr>
              <a:buSzPts val="1600"/>
              <a:buFont typeface="Arial"/>
              <a:buNone/>
              <a:defRPr sz="1600"/>
            </a:lvl4pPr>
            <a:lvl5pPr lvl="4" algn="ctr">
              <a:lnSpc>
                <a:spcPct val="100000"/>
              </a:lnSpc>
              <a:spcBef>
                <a:spcPts val="500"/>
              </a:spcBef>
              <a:spcAft>
                <a:spcPts val="0"/>
              </a:spcAft>
              <a:buClr>
                <a:srgbClr val="262626"/>
              </a:buClr>
              <a:buSzPts val="128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0" name="Google Shape;30;p17"/>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7"/>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7"/>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18"/>
          <p:cNvSpPr txBox="1"/>
          <p:nvPr>
            <p:ph type="title"/>
          </p:nvPr>
        </p:nvSpPr>
        <p:spPr>
          <a:xfrm>
            <a:off x="1052513" y="1709738"/>
            <a:ext cx="9087774" cy="3438524"/>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rgbClr val="262626"/>
              </a:buClr>
              <a:buSzPts val="4000"/>
              <a:buFont typeface="Arial"/>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 type="body"/>
          </p:nvPr>
        </p:nvSpPr>
        <p:spPr>
          <a:xfrm>
            <a:off x="1052513" y="5148262"/>
            <a:ext cx="8844522" cy="11382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888888"/>
              </a:buClr>
              <a:buSzPts val="1600"/>
              <a:buNone/>
              <a:defRPr sz="2000">
                <a:solidFill>
                  <a:srgbClr val="888888"/>
                </a:solidFill>
              </a:defRPr>
            </a:lvl1pPr>
            <a:lvl2pPr indent="-228600" lvl="1" marL="914400" algn="l">
              <a:lnSpc>
                <a:spcPct val="100000"/>
              </a:lnSpc>
              <a:spcBef>
                <a:spcPts val="500"/>
              </a:spcBef>
              <a:spcAft>
                <a:spcPts val="0"/>
              </a:spcAft>
              <a:buClr>
                <a:srgbClr val="888888"/>
              </a:buClr>
              <a:buSzPts val="2000"/>
              <a:buFont typeface="Arial"/>
              <a:buNone/>
              <a:defRPr sz="2000">
                <a:solidFill>
                  <a:srgbClr val="888888"/>
                </a:solidFill>
              </a:defRPr>
            </a:lvl2pPr>
            <a:lvl3pPr indent="-228600" lvl="2" marL="1371600" algn="l">
              <a:lnSpc>
                <a:spcPct val="100000"/>
              </a:lnSpc>
              <a:spcBef>
                <a:spcPts val="500"/>
              </a:spcBef>
              <a:spcAft>
                <a:spcPts val="0"/>
              </a:spcAft>
              <a:buClr>
                <a:srgbClr val="888888"/>
              </a:buClr>
              <a:buSzPts val="1440"/>
              <a:buNone/>
              <a:defRPr sz="1800">
                <a:solidFill>
                  <a:srgbClr val="888888"/>
                </a:solidFill>
              </a:defRPr>
            </a:lvl3pPr>
            <a:lvl4pPr indent="-228600" lvl="3" marL="1828800" algn="l">
              <a:lnSpc>
                <a:spcPct val="100000"/>
              </a:lnSpc>
              <a:spcBef>
                <a:spcPts val="500"/>
              </a:spcBef>
              <a:spcAft>
                <a:spcPts val="0"/>
              </a:spcAft>
              <a:buClr>
                <a:srgbClr val="888888"/>
              </a:buClr>
              <a:buSzPts val="1600"/>
              <a:buFont typeface="Arial"/>
              <a:buNone/>
              <a:defRPr sz="1600">
                <a:solidFill>
                  <a:srgbClr val="888888"/>
                </a:solidFill>
              </a:defRPr>
            </a:lvl4pPr>
            <a:lvl5pPr indent="-228600" lvl="4" marL="2286000" algn="l">
              <a:lnSpc>
                <a:spcPct val="100000"/>
              </a:lnSpc>
              <a:spcBef>
                <a:spcPts val="500"/>
              </a:spcBef>
              <a:spcAft>
                <a:spcPts val="0"/>
              </a:spcAft>
              <a:buClr>
                <a:srgbClr val="888888"/>
              </a:buClr>
              <a:buSzPts val="128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18"/>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8"/>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8"/>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19"/>
          <p:cNvSpPr txBox="1"/>
          <p:nvPr>
            <p:ph type="title"/>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lvl1pPr lvl="0" algn="l">
              <a:lnSpc>
                <a:spcPct val="11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9"/>
          <p:cNvSpPr txBox="1"/>
          <p:nvPr>
            <p:ph idx="1" type="body"/>
          </p:nvPr>
        </p:nvSpPr>
        <p:spPr>
          <a:xfrm>
            <a:off x="1050878" y="1825624"/>
            <a:ext cx="4473622" cy="4460875"/>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rgbClr val="262626"/>
              </a:buClr>
              <a:buSzPts val="1440"/>
              <a:buChar char="•"/>
              <a:defRPr/>
            </a:lvl1pPr>
            <a:lvl2pPr indent="-228600" lvl="1" marL="914400" algn="l">
              <a:lnSpc>
                <a:spcPct val="100000"/>
              </a:lnSpc>
              <a:spcBef>
                <a:spcPts val="500"/>
              </a:spcBef>
              <a:spcAft>
                <a:spcPts val="0"/>
              </a:spcAft>
              <a:buClr>
                <a:srgbClr val="262626"/>
              </a:buClr>
              <a:buSzPts val="1800"/>
              <a:buFont typeface="Arial"/>
              <a:buNone/>
              <a:defRPr/>
            </a:lvl2pPr>
            <a:lvl3pPr indent="-309880" lvl="2" marL="1371600" algn="l">
              <a:lnSpc>
                <a:spcPct val="100000"/>
              </a:lnSpc>
              <a:spcBef>
                <a:spcPts val="500"/>
              </a:spcBef>
              <a:spcAft>
                <a:spcPts val="0"/>
              </a:spcAft>
              <a:buClr>
                <a:srgbClr val="262626"/>
              </a:buClr>
              <a:buSzPts val="1280"/>
              <a:buChar char="•"/>
              <a:defRPr/>
            </a:lvl3pPr>
            <a:lvl4pPr indent="-228600" lvl="3" marL="1828800" algn="l">
              <a:lnSpc>
                <a:spcPct val="100000"/>
              </a:lnSpc>
              <a:spcBef>
                <a:spcPts val="500"/>
              </a:spcBef>
              <a:spcAft>
                <a:spcPts val="0"/>
              </a:spcAft>
              <a:buClr>
                <a:srgbClr val="262626"/>
              </a:buClr>
              <a:buSzPts val="1400"/>
              <a:buFont typeface="Arial"/>
              <a:buNone/>
              <a:defRPr/>
            </a:lvl4pPr>
            <a:lvl5pPr indent="-299720" lvl="4" marL="2286000" algn="l">
              <a:lnSpc>
                <a:spcPct val="100000"/>
              </a:lnSpc>
              <a:spcBef>
                <a:spcPts val="500"/>
              </a:spcBef>
              <a:spcAft>
                <a:spcPts val="0"/>
              </a:spcAft>
              <a:buClr>
                <a:srgbClr val="262626"/>
              </a:buClr>
              <a:buSzPts val="112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2" type="body"/>
          </p:nvPr>
        </p:nvSpPr>
        <p:spPr>
          <a:xfrm>
            <a:off x="5844540" y="1825624"/>
            <a:ext cx="5016943" cy="4460875"/>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rgbClr val="262626"/>
              </a:buClr>
              <a:buSzPts val="1440"/>
              <a:buChar char="•"/>
              <a:defRPr/>
            </a:lvl1pPr>
            <a:lvl2pPr indent="-228600" lvl="1" marL="914400" algn="l">
              <a:lnSpc>
                <a:spcPct val="100000"/>
              </a:lnSpc>
              <a:spcBef>
                <a:spcPts val="500"/>
              </a:spcBef>
              <a:spcAft>
                <a:spcPts val="0"/>
              </a:spcAft>
              <a:buClr>
                <a:srgbClr val="262626"/>
              </a:buClr>
              <a:buSzPts val="1800"/>
              <a:buNone/>
              <a:defRPr/>
            </a:lvl2pPr>
            <a:lvl3pPr indent="-320039" lvl="2" marL="1371600" algn="l">
              <a:lnSpc>
                <a:spcPct val="100000"/>
              </a:lnSpc>
              <a:spcBef>
                <a:spcPts val="500"/>
              </a:spcBef>
              <a:spcAft>
                <a:spcPts val="0"/>
              </a:spcAft>
              <a:buClr>
                <a:srgbClr val="262626"/>
              </a:buClr>
              <a:buSzPts val="1440"/>
              <a:buChar char="•"/>
              <a:defRPr/>
            </a:lvl3pPr>
            <a:lvl4pPr indent="-228600" lvl="3" marL="1828800" algn="l">
              <a:lnSpc>
                <a:spcPct val="100000"/>
              </a:lnSpc>
              <a:spcBef>
                <a:spcPts val="500"/>
              </a:spcBef>
              <a:spcAft>
                <a:spcPts val="0"/>
              </a:spcAft>
              <a:buClr>
                <a:srgbClr val="262626"/>
              </a:buClr>
              <a:buSzPts val="1800"/>
              <a:buNone/>
              <a:defRPr/>
            </a:lvl4pPr>
            <a:lvl5pPr indent="-320039" lvl="4" marL="2286000" algn="l">
              <a:lnSpc>
                <a:spcPct val="100000"/>
              </a:lnSpc>
              <a:spcBef>
                <a:spcPts val="500"/>
              </a:spcBef>
              <a:spcAft>
                <a:spcPts val="0"/>
              </a:spcAft>
              <a:buClr>
                <a:srgbClr val="262626"/>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9"/>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9"/>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6" name="Shape 46"/>
        <p:cNvGrpSpPr/>
        <p:nvPr/>
      </p:nvGrpSpPr>
      <p:grpSpPr>
        <a:xfrm>
          <a:off x="0" y="0"/>
          <a:ext cx="0" cy="0"/>
          <a:chOff x="0" y="0"/>
          <a:chExt cx="0" cy="0"/>
        </a:xfrm>
      </p:grpSpPr>
      <p:sp>
        <p:nvSpPr>
          <p:cNvPr id="47" name="Google Shape;47;p20"/>
          <p:cNvSpPr txBox="1"/>
          <p:nvPr>
            <p:ph idx="1" type="body"/>
          </p:nvPr>
        </p:nvSpPr>
        <p:spPr>
          <a:xfrm>
            <a:off x="1071563" y="1835219"/>
            <a:ext cx="445293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rgbClr val="262626"/>
              </a:buClr>
              <a:buSzPts val="1600"/>
              <a:buNone/>
              <a:defRPr b="1" i="0" sz="2000" cap="none"/>
            </a:lvl1pPr>
            <a:lvl2pPr indent="-228600" lvl="1" marL="914400" algn="l">
              <a:lnSpc>
                <a:spcPct val="100000"/>
              </a:lnSpc>
              <a:spcBef>
                <a:spcPts val="500"/>
              </a:spcBef>
              <a:spcAft>
                <a:spcPts val="0"/>
              </a:spcAft>
              <a:buClr>
                <a:srgbClr val="262626"/>
              </a:buClr>
              <a:buSzPts val="2000"/>
              <a:buFont typeface="Arial"/>
              <a:buNone/>
              <a:defRPr b="1" sz="2000"/>
            </a:lvl2pPr>
            <a:lvl3pPr indent="-228600" lvl="2" marL="1371600" algn="l">
              <a:lnSpc>
                <a:spcPct val="100000"/>
              </a:lnSpc>
              <a:spcBef>
                <a:spcPts val="500"/>
              </a:spcBef>
              <a:spcAft>
                <a:spcPts val="0"/>
              </a:spcAft>
              <a:buClr>
                <a:srgbClr val="262626"/>
              </a:buClr>
              <a:buSzPts val="1440"/>
              <a:buNone/>
              <a:defRPr b="1" sz="1800"/>
            </a:lvl3pPr>
            <a:lvl4pPr indent="-228600" lvl="3" marL="1828800" algn="l">
              <a:lnSpc>
                <a:spcPct val="100000"/>
              </a:lnSpc>
              <a:spcBef>
                <a:spcPts val="500"/>
              </a:spcBef>
              <a:spcAft>
                <a:spcPts val="0"/>
              </a:spcAft>
              <a:buClr>
                <a:srgbClr val="262626"/>
              </a:buClr>
              <a:buSzPts val="1600"/>
              <a:buFont typeface="Arial"/>
              <a:buNone/>
              <a:defRPr b="1" sz="1600"/>
            </a:lvl4pPr>
            <a:lvl5pPr indent="-228600" lvl="4" marL="2286000" algn="l">
              <a:lnSpc>
                <a:spcPct val="100000"/>
              </a:lnSpc>
              <a:spcBef>
                <a:spcPts val="500"/>
              </a:spcBef>
              <a:spcAft>
                <a:spcPts val="0"/>
              </a:spcAft>
              <a:buClr>
                <a:srgbClr val="262626"/>
              </a:buClr>
              <a:buSzPts val="128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20"/>
          <p:cNvSpPr txBox="1"/>
          <p:nvPr>
            <p:ph idx="2" type="body"/>
          </p:nvPr>
        </p:nvSpPr>
        <p:spPr>
          <a:xfrm>
            <a:off x="1071562" y="2717801"/>
            <a:ext cx="4452938" cy="3559452"/>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rgbClr val="262626"/>
              </a:buClr>
              <a:buSzPts val="1440"/>
              <a:buChar char="•"/>
              <a:defRPr/>
            </a:lvl1pPr>
            <a:lvl2pPr indent="-228600" lvl="1" marL="914400" algn="l">
              <a:lnSpc>
                <a:spcPct val="100000"/>
              </a:lnSpc>
              <a:spcBef>
                <a:spcPts val="500"/>
              </a:spcBef>
              <a:spcAft>
                <a:spcPts val="0"/>
              </a:spcAft>
              <a:buClr>
                <a:srgbClr val="262626"/>
              </a:buClr>
              <a:buSzPts val="1800"/>
              <a:buFont typeface="Arial"/>
              <a:buNone/>
              <a:defRPr/>
            </a:lvl2pPr>
            <a:lvl3pPr indent="-309880" lvl="2" marL="1371600" algn="l">
              <a:lnSpc>
                <a:spcPct val="100000"/>
              </a:lnSpc>
              <a:spcBef>
                <a:spcPts val="500"/>
              </a:spcBef>
              <a:spcAft>
                <a:spcPts val="0"/>
              </a:spcAft>
              <a:buClr>
                <a:srgbClr val="262626"/>
              </a:buClr>
              <a:buSzPts val="1280"/>
              <a:buChar char="•"/>
              <a:defRPr/>
            </a:lvl3pPr>
            <a:lvl4pPr indent="-228600" lvl="3" marL="1828800" algn="l">
              <a:lnSpc>
                <a:spcPct val="100000"/>
              </a:lnSpc>
              <a:spcBef>
                <a:spcPts val="500"/>
              </a:spcBef>
              <a:spcAft>
                <a:spcPts val="0"/>
              </a:spcAft>
              <a:buClr>
                <a:srgbClr val="262626"/>
              </a:buClr>
              <a:buSzPts val="1400"/>
              <a:buFont typeface="Arial"/>
              <a:buNone/>
              <a:defRPr/>
            </a:lvl4pPr>
            <a:lvl5pPr indent="-299720" lvl="4" marL="2286000" algn="l">
              <a:lnSpc>
                <a:spcPct val="100000"/>
              </a:lnSpc>
              <a:spcBef>
                <a:spcPts val="500"/>
              </a:spcBef>
              <a:spcAft>
                <a:spcPts val="0"/>
              </a:spcAft>
              <a:buClr>
                <a:srgbClr val="262626"/>
              </a:buClr>
              <a:buSzPts val="112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0"/>
          <p:cNvSpPr txBox="1"/>
          <p:nvPr>
            <p:ph idx="3" type="body"/>
          </p:nvPr>
        </p:nvSpPr>
        <p:spPr>
          <a:xfrm>
            <a:off x="5844540" y="1835219"/>
            <a:ext cx="501694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rgbClr val="262626"/>
              </a:buClr>
              <a:buSzPts val="1600"/>
              <a:buNone/>
              <a:defRPr b="1" i="0" sz="2000" cap="none"/>
            </a:lvl1pPr>
            <a:lvl2pPr indent="-228600" lvl="1" marL="914400" algn="l">
              <a:lnSpc>
                <a:spcPct val="100000"/>
              </a:lnSpc>
              <a:spcBef>
                <a:spcPts val="500"/>
              </a:spcBef>
              <a:spcAft>
                <a:spcPts val="0"/>
              </a:spcAft>
              <a:buClr>
                <a:srgbClr val="262626"/>
              </a:buClr>
              <a:buSzPts val="2000"/>
              <a:buFont typeface="Arial"/>
              <a:buNone/>
              <a:defRPr b="1" sz="2000"/>
            </a:lvl2pPr>
            <a:lvl3pPr indent="-228600" lvl="2" marL="1371600" algn="l">
              <a:lnSpc>
                <a:spcPct val="100000"/>
              </a:lnSpc>
              <a:spcBef>
                <a:spcPts val="500"/>
              </a:spcBef>
              <a:spcAft>
                <a:spcPts val="0"/>
              </a:spcAft>
              <a:buClr>
                <a:srgbClr val="262626"/>
              </a:buClr>
              <a:buSzPts val="1440"/>
              <a:buNone/>
              <a:defRPr b="1" sz="1800"/>
            </a:lvl3pPr>
            <a:lvl4pPr indent="-228600" lvl="3" marL="1828800" algn="l">
              <a:lnSpc>
                <a:spcPct val="100000"/>
              </a:lnSpc>
              <a:spcBef>
                <a:spcPts val="500"/>
              </a:spcBef>
              <a:spcAft>
                <a:spcPts val="0"/>
              </a:spcAft>
              <a:buClr>
                <a:srgbClr val="262626"/>
              </a:buClr>
              <a:buSzPts val="1600"/>
              <a:buFont typeface="Arial"/>
              <a:buNone/>
              <a:defRPr b="1" sz="1600"/>
            </a:lvl4pPr>
            <a:lvl5pPr indent="-228600" lvl="4" marL="2286000" algn="l">
              <a:lnSpc>
                <a:spcPct val="100000"/>
              </a:lnSpc>
              <a:spcBef>
                <a:spcPts val="500"/>
              </a:spcBef>
              <a:spcAft>
                <a:spcPts val="0"/>
              </a:spcAft>
              <a:buClr>
                <a:srgbClr val="262626"/>
              </a:buClr>
              <a:buSzPts val="128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0"/>
          <p:cNvSpPr txBox="1"/>
          <p:nvPr>
            <p:ph idx="4" type="body"/>
          </p:nvPr>
        </p:nvSpPr>
        <p:spPr>
          <a:xfrm>
            <a:off x="5844540" y="2717800"/>
            <a:ext cx="5016943" cy="355945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rgbClr val="262626"/>
              </a:buClr>
              <a:buSzPts val="1440"/>
              <a:buChar char="•"/>
              <a:defRPr/>
            </a:lvl1pPr>
            <a:lvl2pPr indent="-228600" lvl="1" marL="914400" algn="l">
              <a:lnSpc>
                <a:spcPct val="100000"/>
              </a:lnSpc>
              <a:spcBef>
                <a:spcPts val="500"/>
              </a:spcBef>
              <a:spcAft>
                <a:spcPts val="0"/>
              </a:spcAft>
              <a:buClr>
                <a:srgbClr val="262626"/>
              </a:buClr>
              <a:buSzPts val="1800"/>
              <a:buFont typeface="Arial"/>
              <a:buNone/>
              <a:defRPr/>
            </a:lvl2pPr>
            <a:lvl3pPr indent="-309880" lvl="2" marL="1371600" algn="l">
              <a:lnSpc>
                <a:spcPct val="100000"/>
              </a:lnSpc>
              <a:spcBef>
                <a:spcPts val="500"/>
              </a:spcBef>
              <a:spcAft>
                <a:spcPts val="0"/>
              </a:spcAft>
              <a:buClr>
                <a:srgbClr val="262626"/>
              </a:buClr>
              <a:buSzPts val="1280"/>
              <a:buChar char="•"/>
              <a:defRPr/>
            </a:lvl3pPr>
            <a:lvl4pPr indent="-228600" lvl="3" marL="1828800" algn="l">
              <a:lnSpc>
                <a:spcPct val="100000"/>
              </a:lnSpc>
              <a:spcBef>
                <a:spcPts val="500"/>
              </a:spcBef>
              <a:spcAft>
                <a:spcPts val="0"/>
              </a:spcAft>
              <a:buClr>
                <a:srgbClr val="262626"/>
              </a:buClr>
              <a:buSzPts val="1400"/>
              <a:buFont typeface="Arial"/>
              <a:buNone/>
              <a:defRPr/>
            </a:lvl4pPr>
            <a:lvl5pPr indent="-299720" lvl="4" marL="2286000" algn="l">
              <a:lnSpc>
                <a:spcPct val="100000"/>
              </a:lnSpc>
              <a:spcBef>
                <a:spcPts val="500"/>
              </a:spcBef>
              <a:spcAft>
                <a:spcPts val="0"/>
              </a:spcAft>
              <a:buClr>
                <a:srgbClr val="262626"/>
              </a:buClr>
              <a:buSzPts val="112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0"/>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0"/>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0"/>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54" name="Google Shape;54;p20"/>
          <p:cNvSpPr txBox="1"/>
          <p:nvPr>
            <p:ph type="title"/>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lvl1pPr lvl="0" algn="l">
              <a:lnSpc>
                <a:spcPct val="11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5" name="Shape 55"/>
        <p:cNvGrpSpPr/>
        <p:nvPr/>
      </p:nvGrpSpPr>
      <p:grpSpPr>
        <a:xfrm>
          <a:off x="0" y="0"/>
          <a:ext cx="0" cy="0"/>
          <a:chOff x="0" y="0"/>
          <a:chExt cx="0" cy="0"/>
        </a:xfrm>
      </p:grpSpPr>
      <p:sp>
        <p:nvSpPr>
          <p:cNvPr id="56" name="Google Shape;56;p21"/>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1"/>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1"/>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59" name="Google Shape;59;p21"/>
          <p:cNvSpPr txBox="1"/>
          <p:nvPr>
            <p:ph type="title"/>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lvl1pPr lvl="0" algn="l">
              <a:lnSpc>
                <a:spcPct val="11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22"/>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2"/>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2"/>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23"/>
          <p:cNvSpPr txBox="1"/>
          <p:nvPr>
            <p:ph type="title"/>
          </p:nvPr>
        </p:nvSpPr>
        <p:spPr>
          <a:xfrm>
            <a:off x="1063633" y="457200"/>
            <a:ext cx="4170355" cy="1917509"/>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rgbClr val="262626"/>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 type="body"/>
          </p:nvPr>
        </p:nvSpPr>
        <p:spPr>
          <a:xfrm>
            <a:off x="5481637" y="457200"/>
            <a:ext cx="5562601" cy="594360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1000"/>
              </a:spcBef>
              <a:spcAft>
                <a:spcPts val="0"/>
              </a:spcAft>
              <a:buClr>
                <a:srgbClr val="262626"/>
              </a:buClr>
              <a:buSzPts val="2240"/>
              <a:buChar char="•"/>
              <a:defRPr sz="2800"/>
            </a:lvl1pPr>
            <a:lvl2pPr indent="-228600" lvl="1" marL="914400" algn="l">
              <a:lnSpc>
                <a:spcPct val="100000"/>
              </a:lnSpc>
              <a:spcBef>
                <a:spcPts val="500"/>
              </a:spcBef>
              <a:spcAft>
                <a:spcPts val="0"/>
              </a:spcAft>
              <a:buClr>
                <a:srgbClr val="262626"/>
              </a:buClr>
              <a:buSzPts val="2400"/>
              <a:buFont typeface="Arial"/>
              <a:buNone/>
              <a:defRPr sz="2400"/>
            </a:lvl2pPr>
            <a:lvl3pPr indent="-330200" lvl="2" marL="1371600" algn="l">
              <a:lnSpc>
                <a:spcPct val="100000"/>
              </a:lnSpc>
              <a:spcBef>
                <a:spcPts val="500"/>
              </a:spcBef>
              <a:spcAft>
                <a:spcPts val="0"/>
              </a:spcAft>
              <a:buClr>
                <a:srgbClr val="262626"/>
              </a:buClr>
              <a:buSzPts val="1600"/>
              <a:buChar char="•"/>
              <a:defRPr sz="2000"/>
            </a:lvl3pPr>
            <a:lvl4pPr indent="-228600" lvl="3" marL="1828800" algn="l">
              <a:lnSpc>
                <a:spcPct val="100000"/>
              </a:lnSpc>
              <a:spcBef>
                <a:spcPts val="500"/>
              </a:spcBef>
              <a:spcAft>
                <a:spcPts val="0"/>
              </a:spcAft>
              <a:buClr>
                <a:srgbClr val="262626"/>
              </a:buClr>
              <a:buSzPts val="1800"/>
              <a:buFont typeface="Arial"/>
              <a:buNone/>
              <a:defRPr sz="1800"/>
            </a:lvl4pPr>
            <a:lvl5pPr indent="-320039" lvl="4" marL="2286000" algn="l">
              <a:lnSpc>
                <a:spcPct val="100000"/>
              </a:lnSpc>
              <a:spcBef>
                <a:spcPts val="500"/>
              </a:spcBef>
              <a:spcAft>
                <a:spcPts val="0"/>
              </a:spcAft>
              <a:buClr>
                <a:srgbClr val="262626"/>
              </a:buClr>
              <a:buSzPts val="1440"/>
              <a:buChar char="•"/>
              <a:defRPr sz="18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7" name="Google Shape;67;p23"/>
          <p:cNvSpPr txBox="1"/>
          <p:nvPr>
            <p:ph idx="2" type="body"/>
          </p:nvPr>
        </p:nvSpPr>
        <p:spPr>
          <a:xfrm>
            <a:off x="1063633" y="2374708"/>
            <a:ext cx="4170355" cy="402609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262626"/>
              </a:buClr>
              <a:buSzPts val="1280"/>
              <a:buNone/>
              <a:defRPr sz="1600"/>
            </a:lvl1pPr>
            <a:lvl2pPr indent="-228600" lvl="1" marL="914400" algn="l">
              <a:lnSpc>
                <a:spcPct val="100000"/>
              </a:lnSpc>
              <a:spcBef>
                <a:spcPts val="500"/>
              </a:spcBef>
              <a:spcAft>
                <a:spcPts val="0"/>
              </a:spcAft>
              <a:buClr>
                <a:srgbClr val="262626"/>
              </a:buClr>
              <a:buSzPts val="1400"/>
              <a:buFont typeface="Arial"/>
              <a:buNone/>
              <a:defRPr sz="1400"/>
            </a:lvl2pPr>
            <a:lvl3pPr indent="-228600" lvl="2" marL="1371600" algn="l">
              <a:lnSpc>
                <a:spcPct val="100000"/>
              </a:lnSpc>
              <a:spcBef>
                <a:spcPts val="500"/>
              </a:spcBef>
              <a:spcAft>
                <a:spcPts val="0"/>
              </a:spcAft>
              <a:buClr>
                <a:srgbClr val="262626"/>
              </a:buClr>
              <a:buSzPts val="960"/>
              <a:buNone/>
              <a:defRPr sz="1200"/>
            </a:lvl3pPr>
            <a:lvl4pPr indent="-228600" lvl="3" marL="1828800" algn="l">
              <a:lnSpc>
                <a:spcPct val="100000"/>
              </a:lnSpc>
              <a:spcBef>
                <a:spcPts val="500"/>
              </a:spcBef>
              <a:spcAft>
                <a:spcPts val="0"/>
              </a:spcAft>
              <a:buClr>
                <a:srgbClr val="262626"/>
              </a:buClr>
              <a:buSzPts val="1000"/>
              <a:buFont typeface="Arial"/>
              <a:buNone/>
              <a:defRPr sz="1000"/>
            </a:lvl4pPr>
            <a:lvl5pPr indent="-228600" lvl="4" marL="2286000" algn="l">
              <a:lnSpc>
                <a:spcPct val="100000"/>
              </a:lnSpc>
              <a:spcBef>
                <a:spcPts val="500"/>
              </a:spcBef>
              <a:spcAft>
                <a:spcPts val="0"/>
              </a:spcAft>
              <a:buClr>
                <a:srgbClr val="262626"/>
              </a:buClr>
              <a:buSzPts val="8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23"/>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3"/>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3"/>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descr="A person in a dark room&#10;&#10;Description automatically generated" id="6" name="Google Shape;6;p15"/>
          <p:cNvPicPr preferRelativeResize="0"/>
          <p:nvPr/>
        </p:nvPicPr>
        <p:blipFill rotWithShape="1">
          <a:blip r:embed="rId1">
            <a:alphaModFix/>
          </a:blip>
          <a:srcRect b="0" l="0" r="0" t="0"/>
          <a:stretch/>
        </p:blipFill>
        <p:spPr>
          <a:xfrm>
            <a:off x="10905744" y="0"/>
            <a:ext cx="1286256" cy="6858000"/>
          </a:xfrm>
          <a:prstGeom prst="rect">
            <a:avLst/>
          </a:prstGeom>
          <a:noFill/>
          <a:ln>
            <a:noFill/>
          </a:ln>
        </p:spPr>
      </p:pic>
      <p:sp>
        <p:nvSpPr>
          <p:cNvPr id="7" name="Google Shape;7;p15"/>
          <p:cNvSpPr txBox="1"/>
          <p:nvPr>
            <p:ph type="title"/>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lvl1pPr lvl="0" marR="0" rtl="0" algn="l">
              <a:lnSpc>
                <a:spcPct val="110000"/>
              </a:lnSpc>
              <a:spcBef>
                <a:spcPts val="0"/>
              </a:spcBef>
              <a:spcAft>
                <a:spcPts val="0"/>
              </a:spcAft>
              <a:buClr>
                <a:srgbClr val="262626"/>
              </a:buClr>
              <a:buSzPts val="2800"/>
              <a:buFont typeface="Arial"/>
              <a:buNone/>
              <a:defRPr b="0" i="0" sz="2800" u="none" cap="none" strike="noStrike">
                <a:solidFill>
                  <a:srgbClr val="262626"/>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5"/>
          <p:cNvSpPr txBox="1"/>
          <p:nvPr>
            <p:ph idx="1" type="body"/>
          </p:nvPr>
        </p:nvSpPr>
        <p:spPr>
          <a:xfrm>
            <a:off x="1050879" y="1825624"/>
            <a:ext cx="9810604" cy="4428753"/>
          </a:xfrm>
          <a:prstGeom prst="rect">
            <a:avLst/>
          </a:prstGeom>
          <a:noFill/>
          <a:ln>
            <a:noFill/>
          </a:ln>
        </p:spPr>
        <p:txBody>
          <a:bodyPr anchorCtr="0" anchor="t" bIns="45700" lIns="91425" spcFirstLastPara="1" rIns="91425" wrap="square" tIns="45700">
            <a:normAutofit/>
          </a:bodyPr>
          <a:lstStyle>
            <a:lvl1pPr indent="-330200" lvl="0" marL="457200" marR="0" rtl="0" algn="l">
              <a:lnSpc>
                <a:spcPct val="100000"/>
              </a:lnSpc>
              <a:spcBef>
                <a:spcPts val="1000"/>
              </a:spcBef>
              <a:spcAft>
                <a:spcPts val="0"/>
              </a:spcAft>
              <a:buClr>
                <a:srgbClr val="262626"/>
              </a:buClr>
              <a:buSzPts val="1600"/>
              <a:buFont typeface="Arial"/>
              <a:buChar char="•"/>
              <a:defRPr b="0" i="0" sz="2000" u="none" cap="none" strike="noStrike">
                <a:solidFill>
                  <a:srgbClr val="262626"/>
                </a:solidFill>
                <a:latin typeface="Arial"/>
                <a:ea typeface="Arial"/>
                <a:cs typeface="Arial"/>
                <a:sym typeface="Arial"/>
              </a:defRPr>
            </a:lvl1pPr>
            <a:lvl2pPr indent="-228600" lvl="1" marL="914400" marR="0" rtl="0" algn="l">
              <a:lnSpc>
                <a:spcPct val="100000"/>
              </a:lnSpc>
              <a:spcBef>
                <a:spcPts val="500"/>
              </a:spcBef>
              <a:spcAft>
                <a:spcPts val="0"/>
              </a:spcAft>
              <a:buClr>
                <a:srgbClr val="262626"/>
              </a:buClr>
              <a:buSzPts val="1800"/>
              <a:buFont typeface="Arial"/>
              <a:buNone/>
              <a:defRPr b="0" i="0" sz="1800" u="none" cap="none" strike="noStrike">
                <a:solidFill>
                  <a:srgbClr val="262626"/>
                </a:solidFill>
                <a:latin typeface="Arial"/>
                <a:ea typeface="Arial"/>
                <a:cs typeface="Arial"/>
                <a:sym typeface="Arial"/>
              </a:defRPr>
            </a:lvl2pPr>
            <a:lvl3pPr indent="-309880" lvl="2" marL="1371600" marR="0" rtl="0" algn="l">
              <a:lnSpc>
                <a:spcPct val="100000"/>
              </a:lnSpc>
              <a:spcBef>
                <a:spcPts val="500"/>
              </a:spcBef>
              <a:spcAft>
                <a:spcPts val="0"/>
              </a:spcAft>
              <a:buClr>
                <a:srgbClr val="262626"/>
              </a:buClr>
              <a:buSzPts val="1280"/>
              <a:buFont typeface="Arial"/>
              <a:buChar char="•"/>
              <a:defRPr b="0" i="0" sz="1600" u="none" cap="none" strike="noStrike">
                <a:solidFill>
                  <a:srgbClr val="262626"/>
                </a:solidFill>
                <a:latin typeface="Arial"/>
                <a:ea typeface="Arial"/>
                <a:cs typeface="Arial"/>
                <a:sym typeface="Arial"/>
              </a:defRPr>
            </a:lvl3pPr>
            <a:lvl4pPr indent="-228600" lvl="3" marL="1828800" marR="0" rtl="0" algn="l">
              <a:lnSpc>
                <a:spcPct val="100000"/>
              </a:lnSpc>
              <a:spcBef>
                <a:spcPts val="500"/>
              </a:spcBef>
              <a:spcAft>
                <a:spcPts val="0"/>
              </a:spcAft>
              <a:buClr>
                <a:srgbClr val="262626"/>
              </a:buClr>
              <a:buSzPts val="1400"/>
              <a:buFont typeface="Arial"/>
              <a:buNone/>
              <a:defRPr b="0" i="0" sz="1400" u="none" cap="none" strike="noStrike">
                <a:solidFill>
                  <a:srgbClr val="262626"/>
                </a:solidFill>
                <a:latin typeface="Arial"/>
                <a:ea typeface="Arial"/>
                <a:cs typeface="Arial"/>
                <a:sym typeface="Arial"/>
              </a:defRPr>
            </a:lvl4pPr>
            <a:lvl5pPr indent="-299720" lvl="4" marL="2286000" marR="0" rtl="0" algn="l">
              <a:lnSpc>
                <a:spcPct val="100000"/>
              </a:lnSpc>
              <a:spcBef>
                <a:spcPts val="500"/>
              </a:spcBef>
              <a:spcAft>
                <a:spcPts val="0"/>
              </a:spcAft>
              <a:buClr>
                <a:srgbClr val="262626"/>
              </a:buClr>
              <a:buSzPts val="1120"/>
              <a:buFont typeface="Arial"/>
              <a:buChar char="•"/>
              <a:defRPr b="0" i="0" sz="1400" u="none" cap="none" strike="noStrike">
                <a:solidFill>
                  <a:srgbClr val="262626"/>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 name="Google Shape;9;p15"/>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262626"/>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5"/>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262626"/>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1" name="Google Shape;11;p15"/>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hyperlink" Target="http://www.youtube.com/watch?v=YsoJWLA0vFo" TargetMode="External"/><Relationship Id="rId4" Type="http://schemas.openxmlformats.org/officeDocument/2006/relationships/image" Target="../media/image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
          <p:cNvSpPr txBox="1"/>
          <p:nvPr>
            <p:ph type="title"/>
          </p:nvPr>
        </p:nvSpPr>
        <p:spPr>
          <a:xfrm>
            <a:off x="1050879" y="609601"/>
            <a:ext cx="9810600" cy="1215900"/>
          </a:xfrm>
          <a:prstGeom prst="rect">
            <a:avLst/>
          </a:prstGeom>
          <a:noFill/>
          <a:ln>
            <a:noFill/>
          </a:ln>
        </p:spPr>
        <p:txBody>
          <a:bodyPr anchorCtr="0" anchor="ctr" bIns="45700" lIns="91425" spcFirstLastPara="1" rIns="91425" wrap="square" tIns="45700">
            <a:normAutofit/>
          </a:bodyPr>
          <a:lstStyle/>
          <a:p>
            <a:pPr indent="0" lvl="0" marL="0" rtl="0" algn="ctr">
              <a:lnSpc>
                <a:spcPct val="110000"/>
              </a:lnSpc>
              <a:spcBef>
                <a:spcPts val="0"/>
              </a:spcBef>
              <a:spcAft>
                <a:spcPts val="0"/>
              </a:spcAft>
              <a:buClr>
                <a:srgbClr val="262626"/>
              </a:buClr>
              <a:buSzPts val="2800"/>
              <a:buFont typeface="Arial"/>
              <a:buNone/>
            </a:pPr>
            <a:r>
              <a:rPr b="1" lang="en-US"/>
              <a:t>AR Blackjack Assistant</a:t>
            </a:r>
            <a:endParaRPr b="1"/>
          </a:p>
        </p:txBody>
      </p:sp>
      <p:sp>
        <p:nvSpPr>
          <p:cNvPr id="95" name="Google Shape;95;p1"/>
          <p:cNvSpPr txBox="1"/>
          <p:nvPr>
            <p:ph idx="1" type="body"/>
          </p:nvPr>
        </p:nvSpPr>
        <p:spPr>
          <a:xfrm>
            <a:off x="1050879" y="1825624"/>
            <a:ext cx="9810604" cy="4428753"/>
          </a:xfrm>
          <a:prstGeom prst="rect">
            <a:avLst/>
          </a:prstGeom>
          <a:noFill/>
          <a:ln>
            <a:noFill/>
          </a:ln>
        </p:spPr>
        <p:txBody>
          <a:bodyPr anchorCtr="0" anchor="t" bIns="45700" lIns="91425" spcFirstLastPara="1" rIns="91425" wrap="square" tIns="45700">
            <a:normAutofit/>
          </a:bodyPr>
          <a:lstStyle/>
          <a:p>
            <a:pPr indent="-127000" lvl="0" marL="228600" rtl="0" algn="ctr">
              <a:lnSpc>
                <a:spcPct val="100000"/>
              </a:lnSpc>
              <a:spcBef>
                <a:spcPts val="0"/>
              </a:spcBef>
              <a:spcAft>
                <a:spcPts val="0"/>
              </a:spcAft>
              <a:buClr>
                <a:schemeClr val="dk1"/>
              </a:buClr>
              <a:buSzPts val="1100"/>
              <a:buFont typeface="Arial"/>
              <a:buNone/>
            </a:pPr>
            <a:r>
              <a:t/>
            </a:r>
            <a:endParaRPr/>
          </a:p>
          <a:p>
            <a:pPr indent="-127000" lvl="0" marL="228600" rtl="0" algn="ctr">
              <a:lnSpc>
                <a:spcPct val="100000"/>
              </a:lnSpc>
              <a:spcBef>
                <a:spcPts val="0"/>
              </a:spcBef>
              <a:spcAft>
                <a:spcPts val="0"/>
              </a:spcAft>
              <a:buClr>
                <a:schemeClr val="dk1"/>
              </a:buClr>
              <a:buSzPts val="1100"/>
              <a:buFont typeface="Arial"/>
              <a:buNone/>
            </a:pPr>
            <a:r>
              <a:t/>
            </a:r>
            <a:endParaRPr/>
          </a:p>
          <a:p>
            <a:pPr indent="-127000" lvl="0" marL="228600" rtl="0" algn="ctr">
              <a:lnSpc>
                <a:spcPct val="100000"/>
              </a:lnSpc>
              <a:spcBef>
                <a:spcPts val="0"/>
              </a:spcBef>
              <a:spcAft>
                <a:spcPts val="0"/>
              </a:spcAft>
              <a:buClr>
                <a:schemeClr val="dk1"/>
              </a:buClr>
              <a:buSzPts val="1100"/>
              <a:buFont typeface="Arial"/>
              <a:buNone/>
            </a:pPr>
            <a:r>
              <a:rPr lang="en-US"/>
              <a:t>Remote Rendering Application</a:t>
            </a:r>
            <a:endParaRPr/>
          </a:p>
          <a:p>
            <a:pPr indent="-127000" lvl="0" marL="228600" rtl="0" algn="ctr">
              <a:lnSpc>
                <a:spcPct val="100000"/>
              </a:lnSpc>
              <a:spcBef>
                <a:spcPts val="0"/>
              </a:spcBef>
              <a:spcAft>
                <a:spcPts val="0"/>
              </a:spcAft>
              <a:buClr>
                <a:schemeClr val="dk1"/>
              </a:buClr>
              <a:buSzPts val="1100"/>
              <a:buFont typeface="Arial"/>
              <a:buNone/>
            </a:pPr>
            <a:r>
              <a:t/>
            </a:r>
            <a:endParaRPr/>
          </a:p>
          <a:p>
            <a:pPr indent="-127000" lvl="0" marL="228600" rtl="0" algn="ctr">
              <a:lnSpc>
                <a:spcPct val="100000"/>
              </a:lnSpc>
              <a:spcBef>
                <a:spcPts val="0"/>
              </a:spcBef>
              <a:spcAft>
                <a:spcPts val="0"/>
              </a:spcAft>
              <a:buClr>
                <a:schemeClr val="dk1"/>
              </a:buClr>
              <a:buSzPts val="1100"/>
              <a:buFont typeface="Arial"/>
              <a:buNone/>
            </a:pPr>
            <a:r>
              <a:rPr lang="en-US"/>
              <a:t>Team: ARAnnihilators</a:t>
            </a:r>
            <a:endParaRPr/>
          </a:p>
          <a:p>
            <a:pPr indent="-127000" lvl="0" marL="228600" rtl="0" algn="ctr">
              <a:lnSpc>
                <a:spcPct val="100000"/>
              </a:lnSpc>
              <a:spcBef>
                <a:spcPts val="0"/>
              </a:spcBef>
              <a:spcAft>
                <a:spcPts val="0"/>
              </a:spcAft>
              <a:buClr>
                <a:schemeClr val="dk1"/>
              </a:buClr>
              <a:buSzPts val="1100"/>
              <a:buFont typeface="Arial"/>
              <a:buNone/>
            </a:pPr>
            <a:r>
              <a:t/>
            </a:r>
            <a:endParaRPr/>
          </a:p>
          <a:p>
            <a:pPr indent="-127000" lvl="0" marL="228600" rtl="0" algn="ctr">
              <a:lnSpc>
                <a:spcPct val="100000"/>
              </a:lnSpc>
              <a:spcBef>
                <a:spcPts val="0"/>
              </a:spcBef>
              <a:spcAft>
                <a:spcPts val="0"/>
              </a:spcAft>
              <a:buClr>
                <a:schemeClr val="dk1"/>
              </a:buClr>
              <a:buSzPts val="1100"/>
              <a:buFont typeface="Arial"/>
              <a:buNone/>
            </a:pPr>
            <a:r>
              <a:rPr lang="en-US"/>
              <a:t>Membership: UCCS</a:t>
            </a:r>
            <a:endParaRPr/>
          </a:p>
          <a:p>
            <a:pPr indent="-127000" lvl="0" marL="228600" rtl="0" algn="ctr">
              <a:lnSpc>
                <a:spcPct val="100000"/>
              </a:lnSpc>
              <a:spcBef>
                <a:spcPts val="0"/>
              </a:spcBef>
              <a:spcAft>
                <a:spcPts val="0"/>
              </a:spcAft>
              <a:buClr>
                <a:schemeClr val="dk1"/>
              </a:buClr>
              <a:buSzPts val="1100"/>
              <a:buFont typeface="Arial"/>
              <a:buNone/>
            </a:pPr>
            <a:r>
              <a:t/>
            </a:r>
            <a:endParaRPr/>
          </a:p>
          <a:p>
            <a:pPr indent="-127000" lvl="0" marL="228600" rtl="0" algn="ctr">
              <a:lnSpc>
                <a:spcPct val="100000"/>
              </a:lnSpc>
              <a:spcBef>
                <a:spcPts val="0"/>
              </a:spcBef>
              <a:spcAft>
                <a:spcPts val="0"/>
              </a:spcAft>
              <a:buClr>
                <a:schemeClr val="dk1"/>
              </a:buClr>
              <a:buSzPts val="1100"/>
              <a:buFont typeface="Arial"/>
              <a:buNone/>
            </a:pPr>
            <a:r>
              <a:rPr lang="en-US"/>
              <a:t>Faculty Sponsor: Bill Michael</a:t>
            </a:r>
            <a:endParaRPr/>
          </a:p>
          <a:p>
            <a:pPr indent="-127000" lvl="0" marL="228600" rtl="0" algn="ctr">
              <a:lnSpc>
                <a:spcPct val="100000"/>
              </a:lnSpc>
              <a:spcBef>
                <a:spcPts val="0"/>
              </a:spcBef>
              <a:spcAft>
                <a:spcPts val="0"/>
              </a:spcAft>
              <a:buClr>
                <a:schemeClr val="dk1"/>
              </a:buClr>
              <a:buSzPts val="1100"/>
              <a:buFont typeface="Arial"/>
              <a:buNone/>
            </a:pPr>
            <a:r>
              <a:t/>
            </a:r>
            <a:endParaRPr/>
          </a:p>
          <a:p>
            <a:pPr indent="-127000" lvl="0" marL="228600" rtl="0" algn="ctr">
              <a:lnSpc>
                <a:spcPct val="100000"/>
              </a:lnSpc>
              <a:spcBef>
                <a:spcPts val="0"/>
              </a:spcBef>
              <a:spcAft>
                <a:spcPts val="0"/>
              </a:spcAft>
              <a:buClr>
                <a:schemeClr val="dk1"/>
              </a:buClr>
              <a:buSzPts val="1100"/>
              <a:buFont typeface="Arial"/>
              <a:buNone/>
            </a:pPr>
            <a:r>
              <a:rPr lang="en-US"/>
              <a:t>Faculty Sponsor: Dr. Dana Wortman</a:t>
            </a:r>
            <a:endParaRPr/>
          </a:p>
          <a:p>
            <a:pPr indent="-127000" lvl="0" marL="228600" rtl="0" algn="ctr">
              <a:lnSpc>
                <a:spcPct val="100000"/>
              </a:lnSpc>
              <a:spcBef>
                <a:spcPts val="0"/>
              </a:spcBef>
              <a:spcAft>
                <a:spcPts val="0"/>
              </a:spcAft>
              <a:buClr>
                <a:schemeClr val="dk1"/>
              </a:buClr>
              <a:buSzPts val="1100"/>
              <a:buFont typeface="Arial"/>
              <a:buNone/>
            </a:pPr>
            <a:r>
              <a:t/>
            </a:r>
            <a:endParaRPr/>
          </a:p>
          <a:p>
            <a:pPr indent="-127000" lvl="0" marL="228600" rtl="0" algn="ctr">
              <a:lnSpc>
                <a:spcPct val="100000"/>
              </a:lnSpc>
              <a:spcBef>
                <a:spcPts val="0"/>
              </a:spcBef>
              <a:spcAft>
                <a:spcPts val="0"/>
              </a:spcAft>
              <a:buClr>
                <a:schemeClr val="dk1"/>
              </a:buClr>
              <a:buSzPts val="1100"/>
              <a:buFont typeface="Arial"/>
              <a:buNone/>
            </a:pPr>
            <a:r>
              <a:rPr lang="en-US"/>
              <a:t>12/9/2022</a:t>
            </a:r>
            <a:endParaRPr/>
          </a:p>
          <a:p>
            <a:pPr indent="-127000" lvl="0" marL="228600" rtl="0" algn="l">
              <a:lnSpc>
                <a:spcPct val="100000"/>
              </a:lnSpc>
              <a:spcBef>
                <a:spcPts val="0"/>
              </a:spcBef>
              <a:spcAft>
                <a:spcPts val="0"/>
              </a:spcAft>
              <a:buClr>
                <a:srgbClr val="262626"/>
              </a:buClr>
              <a:buSzPts val="1600"/>
              <a:buNone/>
            </a:pPr>
            <a:r>
              <a:t/>
            </a:r>
            <a:endParaRPr/>
          </a:p>
        </p:txBody>
      </p:sp>
      <p:pic>
        <p:nvPicPr>
          <p:cNvPr id="96" name="Google Shape;96;p1"/>
          <p:cNvPicPr preferRelativeResize="0"/>
          <p:nvPr/>
        </p:nvPicPr>
        <p:blipFill rotWithShape="1">
          <a:blip r:embed="rId3">
            <a:alphaModFix/>
          </a:blip>
          <a:srcRect b="0" l="0" r="67455" t="0"/>
          <a:stretch/>
        </p:blipFill>
        <p:spPr>
          <a:xfrm>
            <a:off x="176975" y="5680700"/>
            <a:ext cx="2468874" cy="1130575"/>
          </a:xfrm>
          <a:prstGeom prst="rect">
            <a:avLst/>
          </a:prstGeom>
          <a:noFill/>
          <a:ln>
            <a:noFill/>
          </a:ln>
        </p:spPr>
      </p:pic>
      <p:sp>
        <p:nvSpPr>
          <p:cNvPr id="97" name="Google Shape;97;p1"/>
          <p:cNvSpPr txBox="1"/>
          <p:nvPr>
            <p:ph idx="12" type="sldNum"/>
          </p:nvPr>
        </p:nvSpPr>
        <p:spPr>
          <a:xfrm>
            <a:off x="11558016" y="3136392"/>
            <a:ext cx="546000" cy="579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600"/>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0"/>
          <p:cNvSpPr txBox="1"/>
          <p:nvPr>
            <p:ph type="title"/>
          </p:nvPr>
        </p:nvSpPr>
        <p:spPr>
          <a:xfrm>
            <a:off x="788175" y="626675"/>
            <a:ext cx="9810600" cy="9975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Clr>
                <a:srgbClr val="262626"/>
              </a:buClr>
              <a:buSzPts val="2800"/>
              <a:buFont typeface="Arial"/>
              <a:buNone/>
            </a:pPr>
            <a:r>
              <a:rPr lang="en-US"/>
              <a:t>Testing and Analysis Summary </a:t>
            </a:r>
            <a:endParaRPr/>
          </a:p>
        </p:txBody>
      </p:sp>
      <p:sp>
        <p:nvSpPr>
          <p:cNvPr id="173" name="Google Shape;173;p10"/>
          <p:cNvSpPr txBox="1"/>
          <p:nvPr>
            <p:ph idx="1" type="body"/>
          </p:nvPr>
        </p:nvSpPr>
        <p:spPr>
          <a:xfrm>
            <a:off x="788175" y="1624175"/>
            <a:ext cx="10073400" cy="4889400"/>
          </a:xfrm>
          <a:prstGeom prst="rect">
            <a:avLst/>
          </a:prstGeom>
          <a:noFill/>
          <a:ln>
            <a:noFill/>
          </a:ln>
        </p:spPr>
        <p:txBody>
          <a:bodyPr anchorCtr="0" anchor="t" bIns="45700" lIns="91425" spcFirstLastPara="1" rIns="91425" wrap="square" tIns="45700">
            <a:normAutofit/>
          </a:bodyPr>
          <a:lstStyle/>
          <a:p>
            <a:pPr indent="-330200" lvl="0" marL="457200" rtl="0" algn="l">
              <a:lnSpc>
                <a:spcPct val="200000"/>
              </a:lnSpc>
              <a:spcBef>
                <a:spcPts val="1000"/>
              </a:spcBef>
              <a:spcAft>
                <a:spcPts val="0"/>
              </a:spcAft>
              <a:buSzPts val="1600"/>
              <a:buChar char="•"/>
            </a:pPr>
            <a:r>
              <a:rPr lang="en-US" sz="1600"/>
              <a:t>The most difficult part of coding, is other people’s code</a:t>
            </a:r>
            <a:endParaRPr sz="1600"/>
          </a:p>
          <a:p>
            <a:pPr indent="-330200" lvl="0" marL="457200" rtl="0" algn="l">
              <a:lnSpc>
                <a:spcPct val="200000"/>
              </a:lnSpc>
              <a:spcBef>
                <a:spcPts val="0"/>
              </a:spcBef>
              <a:spcAft>
                <a:spcPts val="0"/>
              </a:spcAft>
              <a:buSzPts val="1600"/>
              <a:buChar char="•"/>
            </a:pPr>
            <a:r>
              <a:rPr lang="en-US" sz="1600"/>
              <a:t>Testing on the probability algorithm “blackjack.py” python script, a Jupyter Notebook was used to call the code as a class to then test the class functions and logic.</a:t>
            </a:r>
            <a:endParaRPr sz="1600"/>
          </a:p>
          <a:p>
            <a:pPr indent="-330200" lvl="0" marL="457200" rtl="0" algn="l">
              <a:lnSpc>
                <a:spcPct val="200000"/>
              </a:lnSpc>
              <a:spcBef>
                <a:spcPts val="0"/>
              </a:spcBef>
              <a:spcAft>
                <a:spcPts val="0"/>
              </a:spcAft>
              <a:buSzPts val="1600"/>
              <a:buChar char="•"/>
            </a:pPr>
            <a:r>
              <a:rPr lang="en-US" sz="1600"/>
              <a:t>For the Unity application, </a:t>
            </a:r>
            <a:r>
              <a:rPr lang="en-US" sz="1600"/>
              <a:t>the debug console was used extensively to perform testing on the game logic.</a:t>
            </a:r>
            <a:endParaRPr sz="1600"/>
          </a:p>
          <a:p>
            <a:pPr indent="-330200" lvl="0" marL="457200" rtl="0" algn="l">
              <a:lnSpc>
                <a:spcPct val="200000"/>
              </a:lnSpc>
              <a:spcBef>
                <a:spcPts val="0"/>
              </a:spcBef>
              <a:spcAft>
                <a:spcPts val="0"/>
              </a:spcAft>
              <a:buSzPts val="1600"/>
              <a:buChar char="•"/>
            </a:pPr>
            <a:r>
              <a:rPr lang="en-US" sz="1600"/>
              <a:t>Thanks to testing, it made it easier to detect and fix bugs found during the application development. [1]</a:t>
            </a:r>
            <a:endParaRPr sz="1600"/>
          </a:p>
          <a:p>
            <a:pPr indent="-330200" lvl="0" marL="457200" rtl="0" algn="l">
              <a:lnSpc>
                <a:spcPct val="200000"/>
              </a:lnSpc>
              <a:spcBef>
                <a:spcPts val="0"/>
              </a:spcBef>
              <a:spcAft>
                <a:spcPts val="0"/>
              </a:spcAft>
              <a:buSzPts val="1600"/>
              <a:buChar char="•"/>
            </a:pPr>
            <a:r>
              <a:rPr lang="en-US" sz="1600"/>
              <a:t>Testing the object detection, mAP (mean Average Precision), metrics from training.</a:t>
            </a:r>
            <a:endParaRPr sz="1600"/>
          </a:p>
          <a:p>
            <a:pPr indent="-330200" lvl="0" marL="457200" rtl="0" algn="l">
              <a:lnSpc>
                <a:spcPct val="200000"/>
              </a:lnSpc>
              <a:spcBef>
                <a:spcPts val="0"/>
              </a:spcBef>
              <a:spcAft>
                <a:spcPts val="0"/>
              </a:spcAft>
              <a:buSzPts val="1600"/>
              <a:buChar char="•"/>
            </a:pPr>
            <a:r>
              <a:rPr lang="en-US" sz="1600"/>
              <a:t>Testing raining coin effect by importing the FBX file into the unity project. </a:t>
            </a:r>
            <a:endParaRPr sz="1600"/>
          </a:p>
          <a:p>
            <a:pPr indent="-330200" lvl="0" marL="457200" rtl="0" algn="l">
              <a:lnSpc>
                <a:spcPct val="200000"/>
              </a:lnSpc>
              <a:spcBef>
                <a:spcPts val="0"/>
              </a:spcBef>
              <a:spcAft>
                <a:spcPts val="0"/>
              </a:spcAft>
              <a:buSzPts val="1600"/>
              <a:buChar char="•"/>
            </a:pPr>
            <a:r>
              <a:rPr lang="en-US" sz="1600"/>
              <a:t>If Microsoft Hololens integration was successful, Windows Performance Analyzer would have been used to show the system and application performance. </a:t>
            </a:r>
            <a:endParaRPr sz="1600"/>
          </a:p>
        </p:txBody>
      </p:sp>
      <p:sp>
        <p:nvSpPr>
          <p:cNvPr id="174" name="Google Shape;174;p10"/>
          <p:cNvSpPr txBox="1"/>
          <p:nvPr>
            <p:ph idx="12" type="sldNum"/>
          </p:nvPr>
        </p:nvSpPr>
        <p:spPr>
          <a:xfrm>
            <a:off x="11558016" y="3136392"/>
            <a:ext cx="546000" cy="579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6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a916c07866_0_0"/>
          <p:cNvSpPr txBox="1"/>
          <p:nvPr>
            <p:ph type="title"/>
          </p:nvPr>
        </p:nvSpPr>
        <p:spPr>
          <a:xfrm>
            <a:off x="1050879" y="609601"/>
            <a:ext cx="9810600" cy="1215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rgbClr val="262626"/>
              </a:buClr>
              <a:buSzPts val="2800"/>
              <a:buFont typeface="Arial"/>
              <a:buNone/>
            </a:pPr>
            <a:r>
              <a:rPr lang="en-US"/>
              <a:t>Testing and Analysis Summary </a:t>
            </a:r>
            <a:endParaRPr/>
          </a:p>
          <a:p>
            <a:pPr indent="0" lvl="0" marL="0" rtl="0" algn="l">
              <a:spcBef>
                <a:spcPts val="0"/>
              </a:spcBef>
              <a:spcAft>
                <a:spcPts val="0"/>
              </a:spcAft>
              <a:buNone/>
            </a:pPr>
            <a:r>
              <a:t/>
            </a:r>
            <a:endParaRPr/>
          </a:p>
        </p:txBody>
      </p:sp>
      <p:sp>
        <p:nvSpPr>
          <p:cNvPr id="180" name="Google Shape;180;g1a916c07866_0_0"/>
          <p:cNvSpPr txBox="1"/>
          <p:nvPr>
            <p:ph idx="12" type="sldNum"/>
          </p:nvPr>
        </p:nvSpPr>
        <p:spPr>
          <a:xfrm>
            <a:off x="11558016" y="3136392"/>
            <a:ext cx="546000" cy="579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600"/>
              <a:buFont typeface="Arial"/>
              <a:buNone/>
            </a:pPr>
            <a:fld id="{00000000-1234-1234-1234-123412341234}" type="slidenum">
              <a:rPr lang="en-US"/>
              <a:t>‹#›</a:t>
            </a:fld>
            <a:endParaRPr/>
          </a:p>
        </p:txBody>
      </p:sp>
      <p:pic>
        <p:nvPicPr>
          <p:cNvPr id="181" name="Google Shape;181;g1a916c07866_0_0"/>
          <p:cNvPicPr preferRelativeResize="0"/>
          <p:nvPr/>
        </p:nvPicPr>
        <p:blipFill>
          <a:blip r:embed="rId3">
            <a:alphaModFix/>
          </a:blip>
          <a:stretch>
            <a:fillRect/>
          </a:stretch>
        </p:blipFill>
        <p:spPr>
          <a:xfrm>
            <a:off x="1050875" y="1930675"/>
            <a:ext cx="9617076" cy="3190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1a916c07866_4_0"/>
          <p:cNvSpPr txBox="1"/>
          <p:nvPr>
            <p:ph type="title"/>
          </p:nvPr>
        </p:nvSpPr>
        <p:spPr>
          <a:xfrm>
            <a:off x="780179" y="170026"/>
            <a:ext cx="9810600" cy="1215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rgbClr val="262626"/>
              </a:buClr>
              <a:buSzPts val="2800"/>
              <a:buFont typeface="Arial"/>
              <a:buNone/>
            </a:pPr>
            <a:r>
              <a:rPr lang="en-US"/>
              <a:t>Testing and Analysis Summary</a:t>
            </a:r>
            <a:endParaRPr/>
          </a:p>
        </p:txBody>
      </p:sp>
      <p:sp>
        <p:nvSpPr>
          <p:cNvPr id="187" name="Google Shape;187;g1a916c07866_4_0"/>
          <p:cNvSpPr txBox="1"/>
          <p:nvPr>
            <p:ph idx="12" type="sldNum"/>
          </p:nvPr>
        </p:nvSpPr>
        <p:spPr>
          <a:xfrm>
            <a:off x="11558016" y="3136392"/>
            <a:ext cx="546000" cy="579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600"/>
              <a:buFont typeface="Arial"/>
              <a:buNone/>
            </a:pPr>
            <a:fld id="{00000000-1234-1234-1234-123412341234}" type="slidenum">
              <a:rPr lang="en-US"/>
              <a:t>‹#›</a:t>
            </a:fld>
            <a:endParaRPr/>
          </a:p>
        </p:txBody>
      </p:sp>
      <p:pic>
        <p:nvPicPr>
          <p:cNvPr id="188" name="Google Shape;188;g1a916c07866_4_0"/>
          <p:cNvPicPr preferRelativeResize="0"/>
          <p:nvPr/>
        </p:nvPicPr>
        <p:blipFill>
          <a:blip r:embed="rId3">
            <a:alphaModFix/>
          </a:blip>
          <a:stretch>
            <a:fillRect/>
          </a:stretch>
        </p:blipFill>
        <p:spPr>
          <a:xfrm>
            <a:off x="1665500" y="1459025"/>
            <a:ext cx="7402951" cy="5014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a8cfdeee3a_0_0"/>
          <p:cNvSpPr txBox="1"/>
          <p:nvPr>
            <p:ph type="title"/>
          </p:nvPr>
        </p:nvSpPr>
        <p:spPr>
          <a:xfrm>
            <a:off x="1039579" y="327601"/>
            <a:ext cx="9810600" cy="1215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rgbClr val="262626"/>
              </a:buClr>
              <a:buSzPts val="2800"/>
              <a:buFont typeface="Arial"/>
              <a:buNone/>
            </a:pPr>
            <a:r>
              <a:rPr lang="en-US"/>
              <a:t>Testing and Analysis Summary </a:t>
            </a:r>
            <a:endParaRPr/>
          </a:p>
          <a:p>
            <a:pPr indent="0" lvl="0" marL="0" rtl="0" algn="l">
              <a:spcBef>
                <a:spcPts val="0"/>
              </a:spcBef>
              <a:spcAft>
                <a:spcPts val="0"/>
              </a:spcAft>
              <a:buNone/>
            </a:pPr>
            <a:r>
              <a:t/>
            </a:r>
            <a:endParaRPr/>
          </a:p>
        </p:txBody>
      </p:sp>
      <p:sp>
        <p:nvSpPr>
          <p:cNvPr id="194" name="Google Shape;194;g1a8cfdeee3a_0_0"/>
          <p:cNvSpPr txBox="1"/>
          <p:nvPr>
            <p:ph idx="12" type="sldNum"/>
          </p:nvPr>
        </p:nvSpPr>
        <p:spPr>
          <a:xfrm>
            <a:off x="11558016" y="3136392"/>
            <a:ext cx="546000" cy="579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600"/>
              <a:buFont typeface="Arial"/>
              <a:buNone/>
            </a:pPr>
            <a:fld id="{00000000-1234-1234-1234-123412341234}" type="slidenum">
              <a:rPr lang="en-US"/>
              <a:t>‹#›</a:t>
            </a:fld>
            <a:endParaRPr/>
          </a:p>
        </p:txBody>
      </p:sp>
      <p:pic>
        <p:nvPicPr>
          <p:cNvPr id="195" name="Google Shape;195;g1a8cfdeee3a_0_0"/>
          <p:cNvPicPr preferRelativeResize="0"/>
          <p:nvPr/>
        </p:nvPicPr>
        <p:blipFill>
          <a:blip r:embed="rId3">
            <a:alphaModFix/>
          </a:blip>
          <a:stretch>
            <a:fillRect/>
          </a:stretch>
        </p:blipFill>
        <p:spPr>
          <a:xfrm>
            <a:off x="2968100" y="1146575"/>
            <a:ext cx="5354075" cy="5354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1a8cfdeee3a_3_97"/>
          <p:cNvSpPr txBox="1"/>
          <p:nvPr>
            <p:ph type="title"/>
          </p:nvPr>
        </p:nvSpPr>
        <p:spPr>
          <a:xfrm>
            <a:off x="1050879" y="609601"/>
            <a:ext cx="9810600" cy="1215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Object Detection</a:t>
            </a:r>
            <a:endParaRPr/>
          </a:p>
        </p:txBody>
      </p:sp>
      <p:sp>
        <p:nvSpPr>
          <p:cNvPr id="201" name="Google Shape;201;g1a8cfdeee3a_3_97"/>
          <p:cNvSpPr txBox="1"/>
          <p:nvPr>
            <p:ph idx="1" type="body"/>
          </p:nvPr>
        </p:nvSpPr>
        <p:spPr>
          <a:xfrm>
            <a:off x="924150" y="1920225"/>
            <a:ext cx="9746700" cy="3637800"/>
          </a:xfrm>
          <a:prstGeom prst="rect">
            <a:avLst/>
          </a:prstGeom>
        </p:spPr>
        <p:txBody>
          <a:bodyPr anchorCtr="0" anchor="t" bIns="45700" lIns="91425" spcFirstLastPara="1" rIns="91425" wrap="square" tIns="45700">
            <a:normAutofit/>
          </a:bodyPr>
          <a:lstStyle/>
          <a:p>
            <a:pPr indent="-351790" lvl="0" marL="457200" rtl="0" algn="l">
              <a:lnSpc>
                <a:spcPct val="200000"/>
              </a:lnSpc>
              <a:spcBef>
                <a:spcPts val="1000"/>
              </a:spcBef>
              <a:spcAft>
                <a:spcPts val="0"/>
              </a:spcAft>
              <a:buSzPts val="1940"/>
              <a:buChar char="•"/>
            </a:pPr>
            <a:r>
              <a:rPr lang="en-US" sz="2500"/>
              <a:t>Project Flow</a:t>
            </a:r>
            <a:endParaRPr sz="2500"/>
          </a:p>
          <a:p>
            <a:pPr indent="-351790" lvl="0" marL="457200" rtl="0" algn="l">
              <a:lnSpc>
                <a:spcPct val="200000"/>
              </a:lnSpc>
              <a:spcBef>
                <a:spcPts val="0"/>
              </a:spcBef>
              <a:spcAft>
                <a:spcPts val="0"/>
              </a:spcAft>
              <a:buSzPts val="1940"/>
              <a:buChar char="•"/>
            </a:pPr>
            <a:r>
              <a:rPr lang="en-US" sz="2500"/>
              <a:t>Training</a:t>
            </a:r>
            <a:endParaRPr sz="2500"/>
          </a:p>
          <a:p>
            <a:pPr indent="-387350" lvl="0" marL="457200" rtl="0" algn="l">
              <a:lnSpc>
                <a:spcPct val="200000"/>
              </a:lnSpc>
              <a:spcBef>
                <a:spcPts val="0"/>
              </a:spcBef>
              <a:spcAft>
                <a:spcPts val="0"/>
              </a:spcAft>
              <a:buSzPts val="2500"/>
              <a:buChar char="•"/>
            </a:pPr>
            <a:r>
              <a:rPr lang="en-US" sz="2500"/>
              <a:t>Future</a:t>
            </a:r>
            <a:endParaRPr sz="2500"/>
          </a:p>
        </p:txBody>
      </p:sp>
      <p:sp>
        <p:nvSpPr>
          <p:cNvPr id="202" name="Google Shape;202;g1a8cfdeee3a_3_97"/>
          <p:cNvSpPr txBox="1"/>
          <p:nvPr>
            <p:ph idx="12" type="sldNum"/>
          </p:nvPr>
        </p:nvSpPr>
        <p:spPr>
          <a:xfrm>
            <a:off x="11558016" y="3136392"/>
            <a:ext cx="546000" cy="579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600"/>
              <a:buFont typeface="Arial"/>
              <a:buNone/>
            </a:pPr>
            <a:fld id="{00000000-1234-1234-1234-123412341234}" type="slidenum">
              <a:rPr lang="en-US"/>
              <a:t>‹#›</a:t>
            </a:fld>
            <a:endParaRPr/>
          </a:p>
        </p:txBody>
      </p:sp>
      <p:pic>
        <p:nvPicPr>
          <p:cNvPr id="203" name="Google Shape;203;g1a8cfdeee3a_3_97"/>
          <p:cNvPicPr preferRelativeResize="0"/>
          <p:nvPr/>
        </p:nvPicPr>
        <p:blipFill>
          <a:blip r:embed="rId3">
            <a:alphaModFix/>
          </a:blip>
          <a:stretch>
            <a:fillRect/>
          </a:stretch>
        </p:blipFill>
        <p:spPr>
          <a:xfrm>
            <a:off x="5015000" y="919625"/>
            <a:ext cx="6207350" cy="52522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1a8cfdeee3a_3_103"/>
          <p:cNvSpPr txBox="1"/>
          <p:nvPr>
            <p:ph type="title"/>
          </p:nvPr>
        </p:nvSpPr>
        <p:spPr>
          <a:xfrm>
            <a:off x="1050879" y="609601"/>
            <a:ext cx="9810600" cy="1215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Object Detection - Project Lifetime Flow</a:t>
            </a:r>
            <a:endParaRPr/>
          </a:p>
        </p:txBody>
      </p:sp>
      <p:sp>
        <p:nvSpPr>
          <p:cNvPr id="209" name="Google Shape;209;g1a8cfdeee3a_3_103"/>
          <p:cNvSpPr txBox="1"/>
          <p:nvPr>
            <p:ph idx="1" type="body"/>
          </p:nvPr>
        </p:nvSpPr>
        <p:spPr>
          <a:xfrm>
            <a:off x="1050879" y="1825624"/>
            <a:ext cx="9810600" cy="4428900"/>
          </a:xfrm>
          <a:prstGeom prst="rect">
            <a:avLst/>
          </a:prstGeom>
        </p:spPr>
        <p:txBody>
          <a:bodyPr anchorCtr="0" anchor="t" bIns="45700" lIns="91425" spcFirstLastPara="1" rIns="91425" wrap="square" tIns="45700">
            <a:normAutofit/>
          </a:bodyPr>
          <a:lstStyle/>
          <a:p>
            <a:pPr indent="-320040" lvl="0" marL="457200" rtl="0" algn="l">
              <a:lnSpc>
                <a:spcPct val="150000"/>
              </a:lnSpc>
              <a:spcBef>
                <a:spcPts val="1000"/>
              </a:spcBef>
              <a:spcAft>
                <a:spcPts val="0"/>
              </a:spcAft>
              <a:buSzPts val="1440"/>
              <a:buChar char="•"/>
            </a:pPr>
            <a:r>
              <a:rPr lang="en-US"/>
              <a:t>You Only Look Once (YOLO) Algorithm [2]</a:t>
            </a:r>
            <a:endParaRPr/>
          </a:p>
          <a:p>
            <a:pPr indent="-320040" lvl="0" marL="457200" rtl="0" algn="l">
              <a:lnSpc>
                <a:spcPct val="150000"/>
              </a:lnSpc>
              <a:spcBef>
                <a:spcPts val="0"/>
              </a:spcBef>
              <a:spcAft>
                <a:spcPts val="0"/>
              </a:spcAft>
              <a:buSzPts val="1440"/>
              <a:buChar char="•"/>
            </a:pPr>
            <a:r>
              <a:rPr lang="en-US"/>
              <a:t>YOLO v2 - Unity 2019 for HoloLens 1 [3]</a:t>
            </a:r>
            <a:endParaRPr/>
          </a:p>
          <a:p>
            <a:pPr indent="-355600" lvl="0" marL="457200" rtl="0" algn="l">
              <a:lnSpc>
                <a:spcPct val="150000"/>
              </a:lnSpc>
              <a:spcBef>
                <a:spcPts val="0"/>
              </a:spcBef>
              <a:spcAft>
                <a:spcPts val="0"/>
              </a:spcAft>
              <a:buSzPts val="2000"/>
              <a:buChar char="•"/>
            </a:pPr>
            <a:r>
              <a:rPr lang="en-US"/>
              <a:t>ONNX v4 Conversion - Wrong Data [4]</a:t>
            </a:r>
            <a:endParaRPr/>
          </a:p>
          <a:p>
            <a:pPr indent="-355600" lvl="0" marL="457200" rtl="0" algn="l">
              <a:lnSpc>
                <a:spcPct val="150000"/>
              </a:lnSpc>
              <a:spcBef>
                <a:spcPts val="0"/>
              </a:spcBef>
              <a:spcAft>
                <a:spcPts val="0"/>
              </a:spcAft>
              <a:buSzPts val="2000"/>
              <a:buChar char="•"/>
            </a:pPr>
            <a:r>
              <a:rPr lang="en-US"/>
              <a:t>YOLO v4 - Unity 2020 [5]</a:t>
            </a:r>
            <a:endParaRPr/>
          </a:p>
          <a:p>
            <a:pPr indent="0" lvl="0" marL="457200" rtl="0" algn="l">
              <a:lnSpc>
                <a:spcPct val="150000"/>
              </a:lnSpc>
              <a:spcBef>
                <a:spcPts val="1000"/>
              </a:spcBef>
              <a:spcAft>
                <a:spcPts val="0"/>
              </a:spcAft>
              <a:buNone/>
            </a:pPr>
            <a:r>
              <a:t/>
            </a:r>
            <a:endParaRPr sz="2200"/>
          </a:p>
        </p:txBody>
      </p:sp>
      <p:sp>
        <p:nvSpPr>
          <p:cNvPr id="210" name="Google Shape;210;g1a8cfdeee3a_3_103"/>
          <p:cNvSpPr txBox="1"/>
          <p:nvPr>
            <p:ph idx="12" type="sldNum"/>
          </p:nvPr>
        </p:nvSpPr>
        <p:spPr>
          <a:xfrm>
            <a:off x="11558016" y="3136392"/>
            <a:ext cx="546000" cy="579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600"/>
              <a:buFont typeface="Arial"/>
              <a:buNone/>
            </a:pPr>
            <a:fld id="{00000000-1234-1234-1234-123412341234}" type="slidenum">
              <a:rPr lang="en-US"/>
              <a:t>‹#›</a:t>
            </a:fld>
            <a:endParaRPr/>
          </a:p>
        </p:txBody>
      </p:sp>
      <p:pic>
        <p:nvPicPr>
          <p:cNvPr id="211" name="Google Shape;211;g1a8cfdeee3a_3_103"/>
          <p:cNvPicPr preferRelativeResize="0"/>
          <p:nvPr/>
        </p:nvPicPr>
        <p:blipFill>
          <a:blip r:embed="rId3">
            <a:alphaModFix/>
          </a:blip>
          <a:stretch>
            <a:fillRect/>
          </a:stretch>
        </p:blipFill>
        <p:spPr>
          <a:xfrm>
            <a:off x="6725775" y="1549600"/>
            <a:ext cx="4003475" cy="2414450"/>
          </a:xfrm>
          <a:prstGeom prst="rect">
            <a:avLst/>
          </a:prstGeom>
          <a:noFill/>
          <a:ln>
            <a:noFill/>
          </a:ln>
        </p:spPr>
      </p:pic>
      <p:pic>
        <p:nvPicPr>
          <p:cNvPr id="212" name="Google Shape;212;g1a8cfdeee3a_3_103"/>
          <p:cNvPicPr preferRelativeResize="0"/>
          <p:nvPr/>
        </p:nvPicPr>
        <p:blipFill>
          <a:blip r:embed="rId4">
            <a:alphaModFix/>
          </a:blip>
          <a:stretch>
            <a:fillRect/>
          </a:stretch>
        </p:blipFill>
        <p:spPr>
          <a:xfrm>
            <a:off x="6725775" y="4116100"/>
            <a:ext cx="4003474" cy="2395873"/>
          </a:xfrm>
          <a:prstGeom prst="rect">
            <a:avLst/>
          </a:prstGeom>
          <a:noFill/>
          <a:ln>
            <a:noFill/>
          </a:ln>
        </p:spPr>
      </p:pic>
      <p:sp>
        <p:nvSpPr>
          <p:cNvPr id="213" name="Google Shape;213;g1a8cfdeee3a_3_103"/>
          <p:cNvSpPr/>
          <p:nvPr/>
        </p:nvSpPr>
        <p:spPr>
          <a:xfrm>
            <a:off x="6875625" y="3587250"/>
            <a:ext cx="1879500" cy="376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1a8cfdeee3a_3_103"/>
          <p:cNvSpPr/>
          <p:nvPr/>
        </p:nvSpPr>
        <p:spPr>
          <a:xfrm>
            <a:off x="6813925" y="6135175"/>
            <a:ext cx="1809000" cy="376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5" name="Google Shape;215;g1a8cfdeee3a_3_103"/>
          <p:cNvCxnSpPr/>
          <p:nvPr/>
        </p:nvCxnSpPr>
        <p:spPr>
          <a:xfrm>
            <a:off x="7122450" y="1983350"/>
            <a:ext cx="2159700" cy="17400"/>
          </a:xfrm>
          <a:prstGeom prst="straightConnector1">
            <a:avLst/>
          </a:prstGeom>
          <a:noFill/>
          <a:ln cap="flat" cmpd="sng" w="38100">
            <a:solidFill>
              <a:srgbClr val="4A86E8"/>
            </a:solidFill>
            <a:prstDash val="solid"/>
            <a:round/>
            <a:headEnd len="med" w="med" type="none"/>
            <a:tailEnd len="med" w="med" type="none"/>
          </a:ln>
        </p:spPr>
      </p:cxnSp>
      <p:cxnSp>
        <p:nvCxnSpPr>
          <p:cNvPr id="216" name="Google Shape;216;g1a8cfdeee3a_3_103"/>
          <p:cNvCxnSpPr/>
          <p:nvPr/>
        </p:nvCxnSpPr>
        <p:spPr>
          <a:xfrm flipH="1" rot="10800000">
            <a:off x="7122450" y="4539825"/>
            <a:ext cx="2159700" cy="2700"/>
          </a:xfrm>
          <a:prstGeom prst="straightConnector1">
            <a:avLst/>
          </a:prstGeom>
          <a:noFill/>
          <a:ln cap="flat" cmpd="sng" w="38100">
            <a:solidFill>
              <a:srgbClr val="4A86E8"/>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a8cfdeee3a_3_109"/>
          <p:cNvSpPr txBox="1"/>
          <p:nvPr>
            <p:ph type="title"/>
          </p:nvPr>
        </p:nvSpPr>
        <p:spPr>
          <a:xfrm>
            <a:off x="1050879" y="609601"/>
            <a:ext cx="9810600" cy="1215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Object Detection - Training</a:t>
            </a:r>
            <a:endParaRPr/>
          </a:p>
        </p:txBody>
      </p:sp>
      <p:sp>
        <p:nvSpPr>
          <p:cNvPr id="222" name="Google Shape;222;g1a8cfdeee3a_3_109"/>
          <p:cNvSpPr txBox="1"/>
          <p:nvPr>
            <p:ph idx="1" type="body"/>
          </p:nvPr>
        </p:nvSpPr>
        <p:spPr>
          <a:xfrm>
            <a:off x="1050879" y="1825624"/>
            <a:ext cx="9810600" cy="4428900"/>
          </a:xfrm>
          <a:prstGeom prst="rect">
            <a:avLst/>
          </a:prstGeom>
        </p:spPr>
        <p:txBody>
          <a:bodyPr anchorCtr="0" anchor="t" bIns="45700" lIns="91425" spcFirstLastPara="1" rIns="91425" wrap="square" tIns="45700">
            <a:normAutofit/>
          </a:bodyPr>
          <a:lstStyle/>
          <a:p>
            <a:pPr indent="-368300" lvl="0" marL="457200" rtl="0" algn="l">
              <a:lnSpc>
                <a:spcPct val="150000"/>
              </a:lnSpc>
              <a:spcBef>
                <a:spcPts val="1000"/>
              </a:spcBef>
              <a:spcAft>
                <a:spcPts val="0"/>
              </a:spcAft>
              <a:buSzPts val="2200"/>
              <a:buChar char="●"/>
            </a:pPr>
            <a:r>
              <a:rPr lang="en-US" sz="2200"/>
              <a:t>Using [6] to format playing card data </a:t>
            </a:r>
            <a:endParaRPr sz="2200"/>
          </a:p>
          <a:p>
            <a:pPr indent="-368300" lvl="1" marL="914400" rtl="0" algn="l">
              <a:lnSpc>
                <a:spcPct val="150000"/>
              </a:lnSpc>
              <a:spcBef>
                <a:spcPts val="0"/>
              </a:spcBef>
              <a:spcAft>
                <a:spcPts val="0"/>
              </a:spcAft>
              <a:buSzPts val="2200"/>
              <a:buChar char="○"/>
            </a:pPr>
            <a:r>
              <a:rPr lang="en-US" sz="2200"/>
              <a:t>Creates bounding boxes around corners</a:t>
            </a:r>
            <a:endParaRPr sz="2200"/>
          </a:p>
          <a:p>
            <a:pPr indent="-368300" lvl="0" marL="457200" rtl="0" algn="l">
              <a:lnSpc>
                <a:spcPct val="150000"/>
              </a:lnSpc>
              <a:spcBef>
                <a:spcPts val="0"/>
              </a:spcBef>
              <a:spcAft>
                <a:spcPts val="0"/>
              </a:spcAft>
              <a:buSzPts val="2200"/>
              <a:buChar char="●"/>
            </a:pPr>
            <a:r>
              <a:rPr lang="en-US" sz="2200"/>
              <a:t>Use formatted data in darknet</a:t>
            </a:r>
            <a:endParaRPr sz="2200"/>
          </a:p>
          <a:p>
            <a:pPr indent="0" lvl="0" marL="457200" rtl="0" algn="l">
              <a:lnSpc>
                <a:spcPct val="150000"/>
              </a:lnSpc>
              <a:spcBef>
                <a:spcPts val="1000"/>
              </a:spcBef>
              <a:spcAft>
                <a:spcPts val="0"/>
              </a:spcAft>
              <a:buNone/>
            </a:pPr>
            <a:r>
              <a:t/>
            </a:r>
            <a:endParaRPr sz="2200"/>
          </a:p>
          <a:p>
            <a:pPr indent="0" lvl="0" marL="457200" rtl="0" algn="l">
              <a:lnSpc>
                <a:spcPct val="150000"/>
              </a:lnSpc>
              <a:spcBef>
                <a:spcPts val="1000"/>
              </a:spcBef>
              <a:spcAft>
                <a:spcPts val="0"/>
              </a:spcAft>
              <a:buNone/>
            </a:pPr>
            <a:r>
              <a:rPr b="1" lang="en-US" sz="2200"/>
              <a:t>Downside</a:t>
            </a:r>
            <a:endParaRPr sz="2200"/>
          </a:p>
          <a:p>
            <a:pPr indent="-368300" lvl="0" marL="457200" rtl="0" algn="l">
              <a:lnSpc>
                <a:spcPct val="150000"/>
              </a:lnSpc>
              <a:spcBef>
                <a:spcPts val="1000"/>
              </a:spcBef>
              <a:spcAft>
                <a:spcPts val="0"/>
              </a:spcAft>
              <a:buSzPts val="2200"/>
              <a:buChar char="●"/>
            </a:pPr>
            <a:r>
              <a:rPr lang="en-US" sz="2200"/>
              <a:t>Angle is 90°, ideally want 30°-65°</a:t>
            </a:r>
            <a:endParaRPr sz="2200"/>
          </a:p>
        </p:txBody>
      </p:sp>
      <p:sp>
        <p:nvSpPr>
          <p:cNvPr id="223" name="Google Shape;223;g1a8cfdeee3a_3_109"/>
          <p:cNvSpPr txBox="1"/>
          <p:nvPr>
            <p:ph idx="12" type="sldNum"/>
          </p:nvPr>
        </p:nvSpPr>
        <p:spPr>
          <a:xfrm>
            <a:off x="11558016" y="3136392"/>
            <a:ext cx="546000" cy="579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600"/>
              <a:buFont typeface="Arial"/>
              <a:buNone/>
            </a:pPr>
            <a:fld id="{00000000-1234-1234-1234-123412341234}" type="slidenum">
              <a:rPr lang="en-US"/>
              <a:t>‹#›</a:t>
            </a:fld>
            <a:endParaRPr/>
          </a:p>
        </p:txBody>
      </p:sp>
      <p:pic>
        <p:nvPicPr>
          <p:cNvPr id="224" name="Google Shape;224;g1a8cfdeee3a_3_109"/>
          <p:cNvPicPr preferRelativeResize="0"/>
          <p:nvPr/>
        </p:nvPicPr>
        <p:blipFill>
          <a:blip r:embed="rId3">
            <a:alphaModFix/>
          </a:blip>
          <a:stretch>
            <a:fillRect/>
          </a:stretch>
        </p:blipFill>
        <p:spPr>
          <a:xfrm>
            <a:off x="9471843" y="507806"/>
            <a:ext cx="1762150" cy="2707250"/>
          </a:xfrm>
          <a:prstGeom prst="rect">
            <a:avLst/>
          </a:prstGeom>
          <a:noFill/>
          <a:ln>
            <a:noFill/>
          </a:ln>
        </p:spPr>
      </p:pic>
      <p:pic>
        <p:nvPicPr>
          <p:cNvPr id="225" name="Google Shape;225;g1a8cfdeee3a_3_109"/>
          <p:cNvPicPr preferRelativeResize="0"/>
          <p:nvPr/>
        </p:nvPicPr>
        <p:blipFill>
          <a:blip r:embed="rId4">
            <a:alphaModFix/>
          </a:blip>
          <a:stretch>
            <a:fillRect/>
          </a:stretch>
        </p:blipFill>
        <p:spPr>
          <a:xfrm>
            <a:off x="7476125" y="539002"/>
            <a:ext cx="1762150" cy="2488099"/>
          </a:xfrm>
          <a:prstGeom prst="rect">
            <a:avLst/>
          </a:prstGeom>
          <a:noFill/>
          <a:ln>
            <a:noFill/>
          </a:ln>
        </p:spPr>
      </p:pic>
      <p:sp>
        <p:nvSpPr>
          <p:cNvPr id="226" name="Google Shape;226;g1a8cfdeee3a_3_109"/>
          <p:cNvSpPr txBox="1"/>
          <p:nvPr/>
        </p:nvSpPr>
        <p:spPr>
          <a:xfrm>
            <a:off x="8030550" y="2958800"/>
            <a:ext cx="1482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000">
                <a:solidFill>
                  <a:srgbClr val="44546A"/>
                </a:solidFill>
                <a:latin typeface="Calibri"/>
                <a:ea typeface="Calibri"/>
                <a:cs typeface="Calibri"/>
                <a:sym typeface="Calibri"/>
              </a:rPr>
              <a:t>Figure 2</a:t>
            </a:r>
            <a:endParaRPr i="1" sz="1000">
              <a:solidFill>
                <a:srgbClr val="44546A"/>
              </a:solidFill>
              <a:latin typeface="Calibri"/>
              <a:ea typeface="Calibri"/>
              <a:cs typeface="Calibri"/>
              <a:sym typeface="Calibri"/>
            </a:endParaRPr>
          </a:p>
        </p:txBody>
      </p:sp>
      <p:sp>
        <p:nvSpPr>
          <p:cNvPr id="227" name="Google Shape;227;g1a8cfdeee3a_3_109"/>
          <p:cNvSpPr txBox="1"/>
          <p:nvPr/>
        </p:nvSpPr>
        <p:spPr>
          <a:xfrm>
            <a:off x="1250375" y="6365850"/>
            <a:ext cx="473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28" name="Google Shape;228;g1a8cfdeee3a_3_109"/>
          <p:cNvSpPr txBox="1"/>
          <p:nvPr/>
        </p:nvSpPr>
        <p:spPr>
          <a:xfrm>
            <a:off x="8740813" y="6301125"/>
            <a:ext cx="1482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000">
                <a:solidFill>
                  <a:srgbClr val="44546A"/>
                </a:solidFill>
                <a:latin typeface="Calibri"/>
                <a:ea typeface="Calibri"/>
                <a:cs typeface="Calibri"/>
                <a:sym typeface="Calibri"/>
              </a:rPr>
              <a:t>Figure 3</a:t>
            </a:r>
            <a:endParaRPr i="1" sz="1000">
              <a:solidFill>
                <a:srgbClr val="44546A"/>
              </a:solidFill>
              <a:latin typeface="Calibri"/>
              <a:ea typeface="Calibri"/>
              <a:cs typeface="Calibri"/>
              <a:sym typeface="Calibri"/>
            </a:endParaRPr>
          </a:p>
        </p:txBody>
      </p:sp>
      <p:pic>
        <p:nvPicPr>
          <p:cNvPr id="229" name="Google Shape;229;g1a8cfdeee3a_3_109"/>
          <p:cNvPicPr preferRelativeResize="0"/>
          <p:nvPr/>
        </p:nvPicPr>
        <p:blipFill>
          <a:blip r:embed="rId5">
            <a:alphaModFix/>
          </a:blip>
          <a:stretch>
            <a:fillRect/>
          </a:stretch>
        </p:blipFill>
        <p:spPr>
          <a:xfrm>
            <a:off x="6902826" y="3538700"/>
            <a:ext cx="4303851" cy="28271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1a8cfdeee3a_3_119"/>
          <p:cNvSpPr txBox="1"/>
          <p:nvPr>
            <p:ph type="title"/>
          </p:nvPr>
        </p:nvSpPr>
        <p:spPr>
          <a:xfrm>
            <a:off x="1050879" y="609601"/>
            <a:ext cx="9810600" cy="1215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Object Detection - Future</a:t>
            </a:r>
            <a:endParaRPr/>
          </a:p>
        </p:txBody>
      </p:sp>
      <p:sp>
        <p:nvSpPr>
          <p:cNvPr id="235" name="Google Shape;235;g1a8cfdeee3a_3_119"/>
          <p:cNvSpPr txBox="1"/>
          <p:nvPr>
            <p:ph idx="1" type="body"/>
          </p:nvPr>
        </p:nvSpPr>
        <p:spPr>
          <a:xfrm>
            <a:off x="1050879" y="1825624"/>
            <a:ext cx="9810600" cy="4428900"/>
          </a:xfrm>
          <a:prstGeom prst="rect">
            <a:avLst/>
          </a:prstGeom>
        </p:spPr>
        <p:txBody>
          <a:bodyPr anchorCtr="0" anchor="t" bIns="45700" lIns="91425" spcFirstLastPara="1" rIns="91425" wrap="square" tIns="45700">
            <a:normAutofit/>
          </a:bodyPr>
          <a:lstStyle/>
          <a:p>
            <a:pPr indent="-332740" lvl="0" marL="457200" rtl="0" algn="l">
              <a:lnSpc>
                <a:spcPct val="150000"/>
              </a:lnSpc>
              <a:spcBef>
                <a:spcPts val="1000"/>
              </a:spcBef>
              <a:spcAft>
                <a:spcPts val="0"/>
              </a:spcAft>
              <a:buSzPts val="1640"/>
              <a:buChar char="•"/>
            </a:pPr>
            <a:r>
              <a:rPr lang="en-US" sz="2200"/>
              <a:t>Output ONNX File</a:t>
            </a:r>
            <a:endParaRPr sz="2200"/>
          </a:p>
          <a:p>
            <a:pPr indent="-368300" lvl="0" marL="457200" rtl="0" algn="l">
              <a:lnSpc>
                <a:spcPct val="150000"/>
              </a:lnSpc>
              <a:spcBef>
                <a:spcPts val="0"/>
              </a:spcBef>
              <a:spcAft>
                <a:spcPts val="0"/>
              </a:spcAft>
              <a:buSzPts val="2200"/>
              <a:buChar char="•"/>
            </a:pPr>
            <a:r>
              <a:rPr lang="en-US" sz="2200"/>
              <a:t>Recognize cards </a:t>
            </a:r>
            <a:r>
              <a:rPr i="1" lang="en-US" sz="2200"/>
              <a:t>in Unity</a:t>
            </a:r>
            <a:endParaRPr i="1" sz="2200"/>
          </a:p>
          <a:p>
            <a:pPr indent="-368300" lvl="0" marL="457200" rtl="0" algn="l">
              <a:lnSpc>
                <a:spcPct val="150000"/>
              </a:lnSpc>
              <a:spcBef>
                <a:spcPts val="0"/>
              </a:spcBef>
              <a:spcAft>
                <a:spcPts val="0"/>
              </a:spcAft>
              <a:buSzPts val="2200"/>
              <a:buChar char="•"/>
            </a:pPr>
            <a:r>
              <a:rPr lang="en-US" sz="2200"/>
              <a:t>Integrate Object Recognition into game code</a:t>
            </a:r>
            <a:endParaRPr sz="2200"/>
          </a:p>
          <a:p>
            <a:pPr indent="-368300" lvl="0" marL="457200" rtl="0" algn="l">
              <a:lnSpc>
                <a:spcPct val="150000"/>
              </a:lnSpc>
              <a:spcBef>
                <a:spcPts val="0"/>
              </a:spcBef>
              <a:spcAft>
                <a:spcPts val="0"/>
              </a:spcAft>
              <a:buSzPts val="2200"/>
              <a:buChar char="•"/>
            </a:pPr>
            <a:r>
              <a:rPr lang="en-US" sz="2200"/>
              <a:t>Run game code on HoloLens</a:t>
            </a:r>
            <a:endParaRPr sz="2200"/>
          </a:p>
          <a:p>
            <a:pPr indent="-368300" lvl="0" marL="457200" rtl="0" algn="l">
              <a:lnSpc>
                <a:spcPct val="150000"/>
              </a:lnSpc>
              <a:spcBef>
                <a:spcPts val="0"/>
              </a:spcBef>
              <a:spcAft>
                <a:spcPts val="0"/>
              </a:spcAft>
              <a:buSzPts val="2200"/>
              <a:buChar char="•"/>
            </a:pPr>
            <a:r>
              <a:rPr lang="en-US" sz="2200"/>
              <a:t>Perform Testing on HoloLens</a:t>
            </a:r>
            <a:endParaRPr sz="2200"/>
          </a:p>
          <a:p>
            <a:pPr indent="0" lvl="0" marL="457200" rtl="0" algn="l">
              <a:lnSpc>
                <a:spcPct val="150000"/>
              </a:lnSpc>
              <a:spcBef>
                <a:spcPts val="1000"/>
              </a:spcBef>
              <a:spcAft>
                <a:spcPts val="0"/>
              </a:spcAft>
              <a:buNone/>
            </a:pPr>
            <a:r>
              <a:t/>
            </a:r>
            <a:endParaRPr sz="2200"/>
          </a:p>
        </p:txBody>
      </p:sp>
      <p:sp>
        <p:nvSpPr>
          <p:cNvPr id="236" name="Google Shape;236;g1a8cfdeee3a_3_119"/>
          <p:cNvSpPr txBox="1"/>
          <p:nvPr>
            <p:ph idx="12" type="sldNum"/>
          </p:nvPr>
        </p:nvSpPr>
        <p:spPr>
          <a:xfrm>
            <a:off x="11558016" y="3136392"/>
            <a:ext cx="546000" cy="579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600"/>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160546077f1_0_13"/>
          <p:cNvSpPr txBox="1"/>
          <p:nvPr>
            <p:ph type="title"/>
          </p:nvPr>
        </p:nvSpPr>
        <p:spPr>
          <a:xfrm>
            <a:off x="784179" y="361951"/>
            <a:ext cx="9810600" cy="12159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Clr>
                <a:srgbClr val="262626"/>
              </a:buClr>
              <a:buSzPts val="2800"/>
              <a:buFont typeface="Arial"/>
              <a:buNone/>
            </a:pPr>
            <a:r>
              <a:rPr lang="en-US"/>
              <a:t>Project Planning and Management </a:t>
            </a:r>
            <a:endParaRPr/>
          </a:p>
        </p:txBody>
      </p:sp>
      <p:sp>
        <p:nvSpPr>
          <p:cNvPr id="242" name="Google Shape;242;g160546077f1_0_13"/>
          <p:cNvSpPr txBox="1"/>
          <p:nvPr>
            <p:ph idx="1" type="body"/>
          </p:nvPr>
        </p:nvSpPr>
        <p:spPr>
          <a:xfrm>
            <a:off x="1050875" y="1825500"/>
            <a:ext cx="9810600" cy="42450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0"/>
              </a:spcAft>
              <a:buNone/>
            </a:pPr>
            <a:r>
              <a:t/>
            </a:r>
            <a:endParaRPr sz="2300"/>
          </a:p>
          <a:p>
            <a:pPr indent="0" lvl="0" marL="457200" rtl="0" algn="l">
              <a:lnSpc>
                <a:spcPct val="100000"/>
              </a:lnSpc>
              <a:spcBef>
                <a:spcPts val="0"/>
              </a:spcBef>
              <a:spcAft>
                <a:spcPts val="0"/>
              </a:spcAft>
              <a:buSzPts val="1440"/>
              <a:buNone/>
            </a:pPr>
            <a:r>
              <a:t/>
            </a:r>
            <a:endParaRPr sz="2300"/>
          </a:p>
        </p:txBody>
      </p:sp>
      <p:sp>
        <p:nvSpPr>
          <p:cNvPr id="243" name="Google Shape;243;g160546077f1_0_13"/>
          <p:cNvSpPr txBox="1"/>
          <p:nvPr>
            <p:ph idx="12" type="sldNum"/>
          </p:nvPr>
        </p:nvSpPr>
        <p:spPr>
          <a:xfrm>
            <a:off x="11558016" y="3136392"/>
            <a:ext cx="546000" cy="579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600"/>
              <a:buFont typeface="Arial"/>
              <a:buNone/>
            </a:pPr>
            <a:fld id="{00000000-1234-1234-1234-123412341234}" type="slidenum">
              <a:rPr lang="en-US"/>
              <a:t>‹#›</a:t>
            </a:fld>
            <a:endParaRPr/>
          </a:p>
        </p:txBody>
      </p:sp>
      <p:pic>
        <p:nvPicPr>
          <p:cNvPr id="244" name="Google Shape;244;g160546077f1_0_13"/>
          <p:cNvPicPr preferRelativeResize="0"/>
          <p:nvPr/>
        </p:nvPicPr>
        <p:blipFill>
          <a:blip r:embed="rId3">
            <a:alphaModFix/>
          </a:blip>
          <a:stretch>
            <a:fillRect/>
          </a:stretch>
        </p:blipFill>
        <p:spPr>
          <a:xfrm>
            <a:off x="2495550" y="1336100"/>
            <a:ext cx="7470450" cy="3896150"/>
          </a:xfrm>
          <a:prstGeom prst="rect">
            <a:avLst/>
          </a:prstGeom>
          <a:noFill/>
          <a:ln>
            <a:noFill/>
          </a:ln>
        </p:spPr>
      </p:pic>
      <p:pic>
        <p:nvPicPr>
          <p:cNvPr id="245" name="Google Shape;245;g160546077f1_0_13"/>
          <p:cNvPicPr preferRelativeResize="0"/>
          <p:nvPr/>
        </p:nvPicPr>
        <p:blipFill rotWithShape="1">
          <a:blip r:embed="rId4">
            <a:alphaModFix/>
          </a:blip>
          <a:srcRect b="0" l="0" r="29037" t="0"/>
          <a:stretch/>
        </p:blipFill>
        <p:spPr>
          <a:xfrm>
            <a:off x="1770038" y="5345775"/>
            <a:ext cx="8651924" cy="1137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1ae48848057_1_0"/>
          <p:cNvSpPr txBox="1"/>
          <p:nvPr>
            <p:ph type="title"/>
          </p:nvPr>
        </p:nvSpPr>
        <p:spPr>
          <a:xfrm>
            <a:off x="1050875" y="609600"/>
            <a:ext cx="9810600" cy="656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Conclusion</a:t>
            </a:r>
            <a:endParaRPr/>
          </a:p>
        </p:txBody>
      </p:sp>
      <p:sp>
        <p:nvSpPr>
          <p:cNvPr id="251" name="Google Shape;251;g1ae48848057_1_0"/>
          <p:cNvSpPr txBox="1"/>
          <p:nvPr>
            <p:ph idx="12" type="sldNum"/>
          </p:nvPr>
        </p:nvSpPr>
        <p:spPr>
          <a:xfrm>
            <a:off x="11558016" y="3136392"/>
            <a:ext cx="546000" cy="579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600"/>
              <a:buFont typeface="Arial"/>
              <a:buNone/>
            </a:pPr>
            <a:fld id="{00000000-1234-1234-1234-123412341234}" type="slidenum">
              <a:rPr lang="en-US"/>
              <a:t>‹#›</a:t>
            </a:fld>
            <a:endParaRPr/>
          </a:p>
        </p:txBody>
      </p:sp>
      <p:pic>
        <p:nvPicPr>
          <p:cNvPr id="252" name="Google Shape;252;g1ae48848057_1_0"/>
          <p:cNvPicPr preferRelativeResize="0"/>
          <p:nvPr/>
        </p:nvPicPr>
        <p:blipFill>
          <a:blip r:embed="rId3">
            <a:alphaModFix/>
          </a:blip>
          <a:stretch>
            <a:fillRect/>
          </a:stretch>
        </p:blipFill>
        <p:spPr>
          <a:xfrm>
            <a:off x="1050875" y="2083675"/>
            <a:ext cx="6515688" cy="4469524"/>
          </a:xfrm>
          <a:prstGeom prst="rect">
            <a:avLst/>
          </a:prstGeom>
          <a:noFill/>
          <a:ln>
            <a:noFill/>
          </a:ln>
        </p:spPr>
      </p:pic>
      <p:sp>
        <p:nvSpPr>
          <p:cNvPr id="253" name="Google Shape;253;g1ae48848057_1_0"/>
          <p:cNvSpPr/>
          <p:nvPr/>
        </p:nvSpPr>
        <p:spPr>
          <a:xfrm>
            <a:off x="1050875" y="1384737"/>
            <a:ext cx="6878975" cy="579900"/>
          </a:xfrm>
          <a:prstGeom prst="rect">
            <a:avLst/>
          </a:prstGeom>
        </p:spPr>
        <p:txBody>
          <a:bodyPr>
            <a:prstTxWarp prst="textPlain"/>
          </a:bodyPr>
          <a:lstStyle/>
          <a:p>
            <a:pPr lvl="0" algn="ctr"/>
            <a:r>
              <a:rPr b="0" i="0">
                <a:ln cap="flat" cmpd="sng" w="9525">
                  <a:solidFill>
                    <a:srgbClr val="980000"/>
                  </a:solidFill>
                  <a:prstDash val="solid"/>
                  <a:round/>
                  <a:headEnd len="sm" w="sm" type="none"/>
                  <a:tailEnd len="sm" w="sm" type="none"/>
                </a:ln>
                <a:solidFill>
                  <a:schemeClr val="lt2"/>
                </a:solidFill>
                <a:latin typeface="Arial"/>
              </a:rPr>
              <a:t>73.33% Success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idx="1" type="body"/>
          </p:nvPr>
        </p:nvSpPr>
        <p:spPr>
          <a:xfrm>
            <a:off x="1106125" y="2061825"/>
            <a:ext cx="9755400" cy="3767400"/>
          </a:xfrm>
          <a:prstGeom prst="rect">
            <a:avLst/>
          </a:prstGeom>
          <a:noFill/>
          <a:ln>
            <a:noFill/>
          </a:ln>
        </p:spPr>
        <p:txBody>
          <a:bodyPr anchorCtr="0" anchor="t" bIns="45700" lIns="91425" spcFirstLastPara="1" rIns="91425" wrap="square" tIns="45700">
            <a:normAutofit fontScale="85000" lnSpcReduction="20000"/>
          </a:bodyPr>
          <a:lstStyle/>
          <a:p>
            <a:pPr indent="-358140" lvl="0" marL="457200" rtl="0" algn="l">
              <a:lnSpc>
                <a:spcPct val="100000"/>
              </a:lnSpc>
              <a:spcBef>
                <a:spcPts val="0"/>
              </a:spcBef>
              <a:spcAft>
                <a:spcPts val="0"/>
              </a:spcAft>
              <a:buSzPct val="100000"/>
              <a:buChar char="•"/>
            </a:pPr>
            <a:r>
              <a:rPr lang="en-US" sz="2400"/>
              <a:t>Executive Summary</a:t>
            </a:r>
            <a:endParaRPr sz="2400"/>
          </a:p>
          <a:p>
            <a:pPr indent="0" lvl="0" marL="457200" rtl="0" algn="l">
              <a:lnSpc>
                <a:spcPct val="100000"/>
              </a:lnSpc>
              <a:spcBef>
                <a:spcPts val="0"/>
              </a:spcBef>
              <a:spcAft>
                <a:spcPts val="0"/>
              </a:spcAft>
              <a:buNone/>
            </a:pPr>
            <a:r>
              <a:t/>
            </a:r>
            <a:endParaRPr sz="2400"/>
          </a:p>
          <a:p>
            <a:pPr indent="-358140" lvl="0" marL="457200" rtl="0" algn="l">
              <a:lnSpc>
                <a:spcPct val="100000"/>
              </a:lnSpc>
              <a:spcBef>
                <a:spcPts val="0"/>
              </a:spcBef>
              <a:spcAft>
                <a:spcPts val="0"/>
              </a:spcAft>
              <a:buSzPct val="100000"/>
              <a:buChar char="•"/>
            </a:pPr>
            <a:r>
              <a:rPr lang="en-US" sz="2400"/>
              <a:t>Problem Description</a:t>
            </a:r>
            <a:endParaRPr sz="2400"/>
          </a:p>
          <a:p>
            <a:pPr indent="0" lvl="0" marL="457200" rtl="0" algn="l">
              <a:lnSpc>
                <a:spcPct val="100000"/>
              </a:lnSpc>
              <a:spcBef>
                <a:spcPts val="0"/>
              </a:spcBef>
              <a:spcAft>
                <a:spcPts val="0"/>
              </a:spcAft>
              <a:buNone/>
            </a:pPr>
            <a:r>
              <a:rPr lang="en-US" sz="2400"/>
              <a:t> </a:t>
            </a:r>
            <a:endParaRPr sz="2400"/>
          </a:p>
          <a:p>
            <a:pPr indent="-358140" lvl="0" marL="457200" rtl="0" algn="l">
              <a:lnSpc>
                <a:spcPct val="100000"/>
              </a:lnSpc>
              <a:spcBef>
                <a:spcPts val="0"/>
              </a:spcBef>
              <a:spcAft>
                <a:spcPts val="0"/>
              </a:spcAft>
              <a:buSzPct val="100000"/>
              <a:buChar char="•"/>
            </a:pPr>
            <a:r>
              <a:rPr lang="en-US" sz="2400"/>
              <a:t>Conceptual Design</a:t>
            </a:r>
            <a:endParaRPr sz="2400"/>
          </a:p>
          <a:p>
            <a:pPr indent="0" lvl="0" marL="457200" rtl="0" algn="l">
              <a:lnSpc>
                <a:spcPct val="100000"/>
              </a:lnSpc>
              <a:spcBef>
                <a:spcPts val="0"/>
              </a:spcBef>
              <a:spcAft>
                <a:spcPts val="0"/>
              </a:spcAft>
              <a:buNone/>
            </a:pPr>
            <a:r>
              <a:t/>
            </a:r>
            <a:endParaRPr sz="2400"/>
          </a:p>
          <a:p>
            <a:pPr indent="-358140" lvl="0" marL="457200" rtl="0" algn="l">
              <a:lnSpc>
                <a:spcPct val="100000"/>
              </a:lnSpc>
              <a:spcBef>
                <a:spcPts val="0"/>
              </a:spcBef>
              <a:spcAft>
                <a:spcPts val="0"/>
              </a:spcAft>
              <a:buSzPct val="100000"/>
              <a:buChar char="•"/>
            </a:pPr>
            <a:r>
              <a:rPr lang="en-US" sz="2400"/>
              <a:t>Final Design Description and Package</a:t>
            </a:r>
            <a:endParaRPr sz="2400"/>
          </a:p>
          <a:p>
            <a:pPr indent="0" lvl="0" marL="457200" rtl="0" algn="l">
              <a:lnSpc>
                <a:spcPct val="100000"/>
              </a:lnSpc>
              <a:spcBef>
                <a:spcPts val="0"/>
              </a:spcBef>
              <a:spcAft>
                <a:spcPts val="0"/>
              </a:spcAft>
              <a:buNone/>
            </a:pPr>
            <a:r>
              <a:t/>
            </a:r>
            <a:endParaRPr sz="2400"/>
          </a:p>
          <a:p>
            <a:pPr indent="-358140" lvl="0" marL="457200" rtl="0" algn="l">
              <a:lnSpc>
                <a:spcPct val="100000"/>
              </a:lnSpc>
              <a:spcBef>
                <a:spcPts val="0"/>
              </a:spcBef>
              <a:spcAft>
                <a:spcPts val="0"/>
              </a:spcAft>
              <a:buSzPct val="100000"/>
              <a:buChar char="•"/>
            </a:pPr>
            <a:r>
              <a:rPr lang="en-US" sz="2400"/>
              <a:t>Testing and Analysis Summary </a:t>
            </a:r>
            <a:endParaRPr sz="2400"/>
          </a:p>
          <a:p>
            <a:pPr indent="0" lvl="0" marL="457200" rtl="0" algn="l">
              <a:lnSpc>
                <a:spcPct val="100000"/>
              </a:lnSpc>
              <a:spcBef>
                <a:spcPts val="0"/>
              </a:spcBef>
              <a:spcAft>
                <a:spcPts val="0"/>
              </a:spcAft>
              <a:buNone/>
            </a:pPr>
            <a:r>
              <a:t/>
            </a:r>
            <a:endParaRPr sz="2400"/>
          </a:p>
          <a:p>
            <a:pPr indent="-358140" lvl="0" marL="457200" rtl="0" algn="l">
              <a:lnSpc>
                <a:spcPct val="100000"/>
              </a:lnSpc>
              <a:spcBef>
                <a:spcPts val="0"/>
              </a:spcBef>
              <a:spcAft>
                <a:spcPts val="0"/>
              </a:spcAft>
              <a:buSzPct val="100000"/>
              <a:buChar char="•"/>
            </a:pPr>
            <a:r>
              <a:rPr lang="en-US" sz="2400"/>
              <a:t>Project Planning and Management</a:t>
            </a:r>
            <a:endParaRPr sz="2400"/>
          </a:p>
          <a:p>
            <a:pPr indent="0" lvl="0" marL="457200" rtl="0" algn="l">
              <a:lnSpc>
                <a:spcPct val="100000"/>
              </a:lnSpc>
              <a:spcBef>
                <a:spcPts val="0"/>
              </a:spcBef>
              <a:spcAft>
                <a:spcPts val="0"/>
              </a:spcAft>
              <a:buNone/>
            </a:pPr>
            <a:r>
              <a:t/>
            </a:r>
            <a:endParaRPr sz="2200"/>
          </a:p>
          <a:p>
            <a:pPr indent="0" lvl="0" marL="0" rtl="0" algn="l">
              <a:lnSpc>
                <a:spcPct val="100000"/>
              </a:lnSpc>
              <a:spcBef>
                <a:spcPts val="0"/>
              </a:spcBef>
              <a:spcAft>
                <a:spcPts val="0"/>
              </a:spcAft>
              <a:buNone/>
            </a:pPr>
            <a:r>
              <a:t/>
            </a:r>
            <a:endParaRPr sz="2200"/>
          </a:p>
          <a:p>
            <a:pPr indent="-228600" lvl="1" marL="914400" rtl="0" algn="l">
              <a:lnSpc>
                <a:spcPct val="100000"/>
              </a:lnSpc>
              <a:spcBef>
                <a:spcPts val="0"/>
              </a:spcBef>
              <a:spcAft>
                <a:spcPts val="0"/>
              </a:spcAft>
              <a:buSzPct val="100000"/>
              <a:buNone/>
            </a:pPr>
            <a:r>
              <a:t/>
            </a:r>
            <a:endParaRPr/>
          </a:p>
        </p:txBody>
      </p:sp>
      <p:sp>
        <p:nvSpPr>
          <p:cNvPr id="103" name="Google Shape;103;p2"/>
          <p:cNvSpPr txBox="1"/>
          <p:nvPr>
            <p:ph idx="12" type="sldNum"/>
          </p:nvPr>
        </p:nvSpPr>
        <p:spPr>
          <a:xfrm>
            <a:off x="11558016" y="3136392"/>
            <a:ext cx="546000" cy="579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600"/>
              <a:buFont typeface="Arial"/>
              <a:buNone/>
            </a:pPr>
            <a:fld id="{00000000-1234-1234-1234-123412341234}" type="slidenum">
              <a:rPr lang="en-US"/>
              <a:t>‹#›</a:t>
            </a:fld>
            <a:endParaRPr/>
          </a:p>
        </p:txBody>
      </p:sp>
      <p:sp>
        <p:nvSpPr>
          <p:cNvPr id="104" name="Google Shape;104;p2"/>
          <p:cNvSpPr txBox="1"/>
          <p:nvPr/>
        </p:nvSpPr>
        <p:spPr>
          <a:xfrm>
            <a:off x="1405150" y="671125"/>
            <a:ext cx="6019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t>Outline</a:t>
            </a:r>
            <a:endParaRPr sz="4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1a916c07866_0_7"/>
          <p:cNvSpPr txBox="1"/>
          <p:nvPr>
            <p:ph type="title"/>
          </p:nvPr>
        </p:nvSpPr>
        <p:spPr>
          <a:xfrm>
            <a:off x="788175" y="626675"/>
            <a:ext cx="9810600" cy="9975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Clr>
                <a:srgbClr val="262626"/>
              </a:buClr>
              <a:buSzPts val="2800"/>
              <a:buFont typeface="Arial"/>
              <a:buNone/>
            </a:pPr>
            <a:r>
              <a:rPr lang="en-US"/>
              <a:t>References</a:t>
            </a:r>
            <a:endParaRPr/>
          </a:p>
        </p:txBody>
      </p:sp>
      <p:sp>
        <p:nvSpPr>
          <p:cNvPr id="259" name="Google Shape;259;g1a916c07866_0_7"/>
          <p:cNvSpPr txBox="1"/>
          <p:nvPr>
            <p:ph idx="1" type="body"/>
          </p:nvPr>
        </p:nvSpPr>
        <p:spPr>
          <a:xfrm>
            <a:off x="788175" y="1624175"/>
            <a:ext cx="10073400" cy="4889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solidFill>
                  <a:schemeClr val="dk1"/>
                </a:solidFill>
              </a:rPr>
              <a:t>[1] https://github.com/PimDeWitte/UnityMainThreadDispatcher</a:t>
            </a:r>
            <a:endParaRPr>
              <a:solidFill>
                <a:schemeClr val="dk1"/>
              </a:solidFill>
            </a:endParaRPr>
          </a:p>
          <a:p>
            <a:pPr indent="0" lvl="0" marL="0" rtl="0" algn="l">
              <a:spcBef>
                <a:spcPts val="0"/>
              </a:spcBef>
              <a:spcAft>
                <a:spcPts val="0"/>
              </a:spcAft>
              <a:buNone/>
            </a:pPr>
            <a:r>
              <a:rPr lang="en-US">
                <a:solidFill>
                  <a:schemeClr val="dk1"/>
                </a:solidFill>
              </a:rPr>
              <a:t>[2] https://github.com/AlexeyAB/darknet</a:t>
            </a:r>
            <a:endParaRPr>
              <a:solidFill>
                <a:schemeClr val="dk1"/>
              </a:solidFill>
            </a:endParaRPr>
          </a:p>
          <a:p>
            <a:pPr indent="0" lvl="0" marL="0" rtl="0" algn="l">
              <a:spcBef>
                <a:spcPts val="0"/>
              </a:spcBef>
              <a:spcAft>
                <a:spcPts val="0"/>
              </a:spcAft>
              <a:buNone/>
            </a:pPr>
            <a:r>
              <a:rPr lang="en-US">
                <a:solidFill>
                  <a:schemeClr val="dk1"/>
                </a:solidFill>
              </a:rPr>
              <a:t>[3] https://github.com/wojciechp6/YOLO-UnityBarracuda</a:t>
            </a:r>
            <a:endParaRPr>
              <a:solidFill>
                <a:schemeClr val="dk1"/>
              </a:solidFill>
            </a:endParaRPr>
          </a:p>
          <a:p>
            <a:pPr indent="0" lvl="0" marL="0" rtl="0" algn="l">
              <a:spcBef>
                <a:spcPts val="0"/>
              </a:spcBef>
              <a:spcAft>
                <a:spcPts val="0"/>
              </a:spcAft>
              <a:buNone/>
            </a:pPr>
            <a:r>
              <a:rPr lang="en-US">
                <a:solidFill>
                  <a:schemeClr val="dk1"/>
                </a:solidFill>
              </a:rPr>
              <a:t>[4] https://github.com/Tianxiaomo/pytorch-YOLOv4</a:t>
            </a:r>
            <a:endParaRPr>
              <a:solidFill>
                <a:schemeClr val="dk1"/>
              </a:solidFill>
            </a:endParaRPr>
          </a:p>
          <a:p>
            <a:pPr indent="0" lvl="0" marL="0" rtl="0" algn="l">
              <a:spcBef>
                <a:spcPts val="0"/>
              </a:spcBef>
              <a:spcAft>
                <a:spcPts val="0"/>
              </a:spcAft>
              <a:buNone/>
            </a:pPr>
            <a:r>
              <a:rPr lang="en-US">
                <a:solidFill>
                  <a:schemeClr val="dk1"/>
                </a:solidFill>
              </a:rPr>
              <a:t>[5] https://github.com/keijiro/YoloV4TinyBarracuda</a:t>
            </a:r>
            <a:endParaRPr>
              <a:solidFill>
                <a:schemeClr val="dk1"/>
              </a:solidFill>
            </a:endParaRPr>
          </a:p>
          <a:p>
            <a:pPr indent="0" lvl="0" marL="0" rtl="0" algn="l">
              <a:spcBef>
                <a:spcPts val="0"/>
              </a:spcBef>
              <a:spcAft>
                <a:spcPts val="0"/>
              </a:spcAft>
              <a:buNone/>
            </a:pPr>
            <a:r>
              <a:rPr lang="en-US">
                <a:solidFill>
                  <a:schemeClr val="dk1"/>
                </a:solidFill>
              </a:rPr>
              <a:t>[6] https://github.com/geaxgx/playing-card-detection</a:t>
            </a:r>
            <a:endParaRPr>
              <a:solidFill>
                <a:schemeClr val="dk1"/>
              </a:solidFill>
            </a:endParaRPr>
          </a:p>
          <a:p>
            <a:pPr indent="0" lvl="0" marL="0" rtl="0" algn="l">
              <a:lnSpc>
                <a:spcPct val="200000"/>
              </a:lnSpc>
              <a:spcBef>
                <a:spcPts val="1000"/>
              </a:spcBef>
              <a:spcAft>
                <a:spcPts val="0"/>
              </a:spcAft>
              <a:buNone/>
            </a:pPr>
            <a:r>
              <a:t/>
            </a:r>
            <a:endParaRPr sz="1600"/>
          </a:p>
        </p:txBody>
      </p:sp>
      <p:sp>
        <p:nvSpPr>
          <p:cNvPr id="260" name="Google Shape;260;g1a916c07866_0_7"/>
          <p:cNvSpPr txBox="1"/>
          <p:nvPr>
            <p:ph idx="12" type="sldNum"/>
          </p:nvPr>
        </p:nvSpPr>
        <p:spPr>
          <a:xfrm>
            <a:off x="11558016" y="3136392"/>
            <a:ext cx="546000" cy="579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600"/>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4"/>
          <p:cNvSpPr txBox="1"/>
          <p:nvPr>
            <p:ph type="title"/>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Clr>
                <a:srgbClr val="262626"/>
              </a:buClr>
              <a:buSzPts val="2800"/>
              <a:buFont typeface="Arial"/>
              <a:buNone/>
            </a:pPr>
            <a:r>
              <a:rPr lang="en-US"/>
              <a:t> </a:t>
            </a:r>
            <a:endParaRPr/>
          </a:p>
        </p:txBody>
      </p:sp>
      <p:sp>
        <p:nvSpPr>
          <p:cNvPr id="266" name="Google Shape;266;p14"/>
          <p:cNvSpPr txBox="1"/>
          <p:nvPr>
            <p:ph idx="1" type="body"/>
          </p:nvPr>
        </p:nvSpPr>
        <p:spPr>
          <a:xfrm>
            <a:off x="1050879" y="1825624"/>
            <a:ext cx="9810604" cy="4428753"/>
          </a:xfrm>
          <a:prstGeom prst="rect">
            <a:avLst/>
          </a:prstGeom>
          <a:noFill/>
          <a:ln>
            <a:noFill/>
          </a:ln>
        </p:spPr>
        <p:txBody>
          <a:bodyPr anchorCtr="0" anchor="t" bIns="45700" lIns="91425" spcFirstLastPara="1" rIns="91425" wrap="square" tIns="45700">
            <a:normAutofit/>
          </a:bodyPr>
          <a:lstStyle/>
          <a:p>
            <a:pPr indent="-127000" lvl="0" marL="228600" rtl="0" algn="ctr">
              <a:lnSpc>
                <a:spcPct val="100000"/>
              </a:lnSpc>
              <a:spcBef>
                <a:spcPts val="0"/>
              </a:spcBef>
              <a:spcAft>
                <a:spcPts val="0"/>
              </a:spcAft>
              <a:buClr>
                <a:srgbClr val="262626"/>
              </a:buClr>
              <a:buSzPts val="1600"/>
              <a:buNone/>
            </a:pPr>
            <a:r>
              <a:rPr lang="en-US" sz="2800"/>
              <a:t>Any questions?</a:t>
            </a:r>
            <a:endParaRPr sz="2800"/>
          </a:p>
          <a:p>
            <a:pPr indent="-127000" lvl="0" marL="228600" rtl="0" algn="ctr">
              <a:lnSpc>
                <a:spcPct val="100000"/>
              </a:lnSpc>
              <a:spcBef>
                <a:spcPts val="0"/>
              </a:spcBef>
              <a:spcAft>
                <a:spcPts val="0"/>
              </a:spcAft>
              <a:buClr>
                <a:srgbClr val="262626"/>
              </a:buClr>
              <a:buSzPts val="1600"/>
              <a:buNone/>
            </a:pPr>
            <a:r>
              <a:t/>
            </a:r>
            <a:endParaRPr sz="2800"/>
          </a:p>
          <a:p>
            <a:pPr indent="-127000" lvl="0" marL="228600" rtl="0" algn="ctr">
              <a:lnSpc>
                <a:spcPct val="100000"/>
              </a:lnSpc>
              <a:spcBef>
                <a:spcPts val="0"/>
              </a:spcBef>
              <a:spcAft>
                <a:spcPts val="0"/>
              </a:spcAft>
              <a:buClr>
                <a:srgbClr val="262626"/>
              </a:buClr>
              <a:buSzPts val="1600"/>
              <a:buNone/>
            </a:pPr>
            <a:r>
              <a:rPr lang="en-US" sz="2800"/>
              <a:t>(Demo After)</a:t>
            </a:r>
            <a:endParaRPr sz="2800"/>
          </a:p>
        </p:txBody>
      </p:sp>
      <p:sp>
        <p:nvSpPr>
          <p:cNvPr id="267" name="Google Shape;267;p14"/>
          <p:cNvSpPr txBox="1"/>
          <p:nvPr>
            <p:ph idx="12" type="sldNum"/>
          </p:nvPr>
        </p:nvSpPr>
        <p:spPr>
          <a:xfrm>
            <a:off x="11558016" y="3136392"/>
            <a:ext cx="546000" cy="579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600"/>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1aeaab3f2ba_0_0"/>
          <p:cNvSpPr txBox="1"/>
          <p:nvPr>
            <p:ph type="title"/>
          </p:nvPr>
        </p:nvSpPr>
        <p:spPr>
          <a:xfrm>
            <a:off x="1050879" y="609601"/>
            <a:ext cx="9810600" cy="12159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Clr>
                <a:srgbClr val="262626"/>
              </a:buClr>
              <a:buSzPts val="2800"/>
              <a:buFont typeface="Arial"/>
              <a:buNone/>
            </a:pPr>
            <a:r>
              <a:rPr lang="en-US"/>
              <a:t> </a:t>
            </a:r>
            <a:endParaRPr/>
          </a:p>
        </p:txBody>
      </p:sp>
      <p:sp>
        <p:nvSpPr>
          <p:cNvPr id="273" name="Google Shape;273;g1aeaab3f2ba_0_0"/>
          <p:cNvSpPr txBox="1"/>
          <p:nvPr>
            <p:ph idx="1" type="body"/>
          </p:nvPr>
        </p:nvSpPr>
        <p:spPr>
          <a:xfrm>
            <a:off x="1050879" y="1825624"/>
            <a:ext cx="9810600" cy="4428900"/>
          </a:xfrm>
          <a:prstGeom prst="rect">
            <a:avLst/>
          </a:prstGeom>
          <a:noFill/>
          <a:ln>
            <a:noFill/>
          </a:ln>
        </p:spPr>
        <p:txBody>
          <a:bodyPr anchorCtr="0" anchor="t" bIns="45700" lIns="91425" spcFirstLastPara="1" rIns="91425" wrap="square" tIns="45700">
            <a:normAutofit/>
          </a:bodyPr>
          <a:lstStyle/>
          <a:p>
            <a:pPr indent="-127000" lvl="0" marL="228600" rtl="0" algn="ctr">
              <a:lnSpc>
                <a:spcPct val="100000"/>
              </a:lnSpc>
              <a:spcBef>
                <a:spcPts val="0"/>
              </a:spcBef>
              <a:spcAft>
                <a:spcPts val="0"/>
              </a:spcAft>
              <a:buClr>
                <a:srgbClr val="262626"/>
              </a:buClr>
              <a:buSzPts val="1600"/>
              <a:buNone/>
            </a:pPr>
            <a:r>
              <a:t/>
            </a:r>
            <a:endParaRPr sz="2800"/>
          </a:p>
          <a:p>
            <a:pPr indent="-127000" lvl="0" marL="228600" rtl="0" algn="ctr">
              <a:lnSpc>
                <a:spcPct val="100000"/>
              </a:lnSpc>
              <a:spcBef>
                <a:spcPts val="0"/>
              </a:spcBef>
              <a:spcAft>
                <a:spcPts val="0"/>
              </a:spcAft>
              <a:buClr>
                <a:srgbClr val="262626"/>
              </a:buClr>
              <a:buSzPts val="1600"/>
              <a:buNone/>
            </a:pPr>
            <a:r>
              <a:t/>
            </a:r>
            <a:endParaRPr sz="2800"/>
          </a:p>
          <a:p>
            <a:pPr indent="-127000" lvl="0" marL="228600" rtl="0" algn="ctr">
              <a:lnSpc>
                <a:spcPct val="100000"/>
              </a:lnSpc>
              <a:spcBef>
                <a:spcPts val="0"/>
              </a:spcBef>
              <a:spcAft>
                <a:spcPts val="0"/>
              </a:spcAft>
              <a:buClr>
                <a:srgbClr val="262626"/>
              </a:buClr>
              <a:buSzPts val="1600"/>
              <a:buNone/>
            </a:pPr>
            <a:r>
              <a:t/>
            </a:r>
            <a:endParaRPr sz="2800"/>
          </a:p>
        </p:txBody>
      </p:sp>
      <p:sp>
        <p:nvSpPr>
          <p:cNvPr id="274" name="Google Shape;274;g1aeaab3f2ba_0_0"/>
          <p:cNvSpPr txBox="1"/>
          <p:nvPr>
            <p:ph idx="12" type="sldNum"/>
          </p:nvPr>
        </p:nvSpPr>
        <p:spPr>
          <a:xfrm>
            <a:off x="11558016" y="3136392"/>
            <a:ext cx="546000" cy="579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600"/>
              <a:buFont typeface="Arial"/>
              <a:buNone/>
            </a:pPr>
            <a:fld id="{00000000-1234-1234-1234-123412341234}" type="slidenum">
              <a:rPr lang="en-US"/>
              <a:t>‹#›</a:t>
            </a:fld>
            <a:endParaRPr/>
          </a:p>
        </p:txBody>
      </p:sp>
      <p:pic>
        <p:nvPicPr>
          <p:cNvPr id="275" name="Google Shape;275;g1aeaab3f2ba_0_0" title="AR/VR Group - Object Detection Demo">
            <a:hlinkClick r:id="rId3"/>
          </p:cNvPr>
          <p:cNvPicPr preferRelativeResize="0"/>
          <p:nvPr/>
        </p:nvPicPr>
        <p:blipFill>
          <a:blip r:embed="rId4">
            <a:alphaModFix/>
          </a:blip>
          <a:stretch>
            <a:fillRect/>
          </a:stretch>
        </p:blipFill>
        <p:spPr>
          <a:xfrm>
            <a:off x="1384175" y="0"/>
            <a:ext cx="9144000" cy="6858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1aeaab3f2ba_0_7"/>
          <p:cNvSpPr txBox="1"/>
          <p:nvPr>
            <p:ph type="title"/>
          </p:nvPr>
        </p:nvSpPr>
        <p:spPr>
          <a:xfrm>
            <a:off x="1050879" y="609601"/>
            <a:ext cx="9810600" cy="12159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Clr>
                <a:srgbClr val="262626"/>
              </a:buClr>
              <a:buSzPts val="2800"/>
              <a:buFont typeface="Arial"/>
              <a:buNone/>
            </a:pPr>
            <a:r>
              <a:rPr lang="en-US"/>
              <a:t> </a:t>
            </a:r>
            <a:endParaRPr/>
          </a:p>
        </p:txBody>
      </p:sp>
      <p:sp>
        <p:nvSpPr>
          <p:cNvPr id="281" name="Google Shape;281;g1aeaab3f2ba_0_7"/>
          <p:cNvSpPr txBox="1"/>
          <p:nvPr>
            <p:ph idx="1" type="body"/>
          </p:nvPr>
        </p:nvSpPr>
        <p:spPr>
          <a:xfrm>
            <a:off x="1158400" y="1825625"/>
            <a:ext cx="9703200" cy="4428900"/>
          </a:xfrm>
          <a:prstGeom prst="rect">
            <a:avLst/>
          </a:prstGeom>
          <a:noFill/>
          <a:ln>
            <a:noFill/>
          </a:ln>
        </p:spPr>
        <p:txBody>
          <a:bodyPr anchorCtr="0" anchor="t" bIns="45700" lIns="91425" spcFirstLastPara="1" rIns="91425" wrap="square" tIns="45700">
            <a:normAutofit/>
          </a:bodyPr>
          <a:lstStyle/>
          <a:p>
            <a:pPr indent="-127000" lvl="0" marL="228600" rtl="0" algn="ctr">
              <a:lnSpc>
                <a:spcPct val="100000"/>
              </a:lnSpc>
              <a:spcBef>
                <a:spcPts val="0"/>
              </a:spcBef>
              <a:spcAft>
                <a:spcPts val="0"/>
              </a:spcAft>
              <a:buClr>
                <a:srgbClr val="262626"/>
              </a:buClr>
              <a:buSzPts val="1600"/>
              <a:buNone/>
            </a:pPr>
            <a:r>
              <a:rPr lang="en-US" sz="2800"/>
              <a:t>Thank You!</a:t>
            </a:r>
            <a:endParaRPr sz="2800"/>
          </a:p>
          <a:p>
            <a:pPr indent="-127000" lvl="0" marL="228600" rtl="0" algn="ctr">
              <a:lnSpc>
                <a:spcPct val="100000"/>
              </a:lnSpc>
              <a:spcBef>
                <a:spcPts val="0"/>
              </a:spcBef>
              <a:spcAft>
                <a:spcPts val="0"/>
              </a:spcAft>
              <a:buClr>
                <a:srgbClr val="262626"/>
              </a:buClr>
              <a:buSzPts val="1600"/>
              <a:buNone/>
            </a:pPr>
            <a:r>
              <a:t/>
            </a:r>
            <a:endParaRPr sz="2800"/>
          </a:p>
          <a:p>
            <a:pPr indent="-127000" lvl="0" marL="228600" rtl="0" algn="l">
              <a:lnSpc>
                <a:spcPct val="100000"/>
              </a:lnSpc>
              <a:spcBef>
                <a:spcPts val="0"/>
              </a:spcBef>
              <a:spcAft>
                <a:spcPts val="0"/>
              </a:spcAft>
              <a:buClr>
                <a:srgbClr val="262626"/>
              </a:buClr>
              <a:buSzPts val="1600"/>
              <a:buNone/>
            </a:pPr>
            <a:r>
              <a:t/>
            </a:r>
            <a:endParaRPr sz="2800"/>
          </a:p>
        </p:txBody>
      </p:sp>
      <p:pic>
        <p:nvPicPr>
          <p:cNvPr id="282" name="Google Shape;282;g1aeaab3f2ba_0_7"/>
          <p:cNvPicPr preferRelativeResize="0"/>
          <p:nvPr/>
        </p:nvPicPr>
        <p:blipFill rotWithShape="1">
          <a:blip r:embed="rId3">
            <a:alphaModFix/>
          </a:blip>
          <a:srcRect b="0" l="0" r="67455" t="0"/>
          <a:stretch/>
        </p:blipFill>
        <p:spPr>
          <a:xfrm>
            <a:off x="176975" y="5680700"/>
            <a:ext cx="2468874" cy="1130575"/>
          </a:xfrm>
          <a:prstGeom prst="rect">
            <a:avLst/>
          </a:prstGeom>
          <a:noFill/>
          <a:ln>
            <a:noFill/>
          </a:ln>
        </p:spPr>
      </p:pic>
      <p:sp>
        <p:nvSpPr>
          <p:cNvPr id="283" name="Google Shape;283;g1aeaab3f2ba_0_7"/>
          <p:cNvSpPr txBox="1"/>
          <p:nvPr>
            <p:ph idx="12" type="sldNum"/>
          </p:nvPr>
        </p:nvSpPr>
        <p:spPr>
          <a:xfrm>
            <a:off x="11558016" y="3136392"/>
            <a:ext cx="546000" cy="579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600"/>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9"/>
          <p:cNvSpPr txBox="1"/>
          <p:nvPr>
            <p:ph type="title"/>
          </p:nvPr>
        </p:nvSpPr>
        <p:spPr>
          <a:xfrm>
            <a:off x="1050875" y="685800"/>
            <a:ext cx="9810600" cy="5799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Clr>
                <a:srgbClr val="262626"/>
              </a:buClr>
              <a:buSzPts val="2800"/>
              <a:buFont typeface="Arial"/>
              <a:buNone/>
            </a:pPr>
            <a:r>
              <a:rPr lang="en-US"/>
              <a:t>Executive Summary</a:t>
            </a:r>
            <a:r>
              <a:rPr lang="en-US"/>
              <a:t> </a:t>
            </a:r>
            <a:endParaRPr/>
          </a:p>
        </p:txBody>
      </p:sp>
      <p:sp>
        <p:nvSpPr>
          <p:cNvPr id="110" name="Google Shape;110;p9"/>
          <p:cNvSpPr txBox="1"/>
          <p:nvPr>
            <p:ph idx="12" type="sldNum"/>
          </p:nvPr>
        </p:nvSpPr>
        <p:spPr>
          <a:xfrm>
            <a:off x="11558016" y="3136392"/>
            <a:ext cx="546000" cy="579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600"/>
              <a:buFont typeface="Arial"/>
              <a:buNone/>
            </a:pPr>
            <a:fld id="{00000000-1234-1234-1234-123412341234}" type="slidenum">
              <a:rPr lang="en-US"/>
              <a:t>‹#›</a:t>
            </a:fld>
            <a:endParaRPr/>
          </a:p>
        </p:txBody>
      </p:sp>
      <p:sp>
        <p:nvSpPr>
          <p:cNvPr id="111" name="Google Shape;111;p9"/>
          <p:cNvSpPr txBox="1"/>
          <p:nvPr/>
        </p:nvSpPr>
        <p:spPr>
          <a:xfrm>
            <a:off x="775975" y="1468075"/>
            <a:ext cx="4760700" cy="261600"/>
          </a:xfrm>
          <a:prstGeom prst="rect">
            <a:avLst/>
          </a:prstGeom>
          <a:noFill/>
          <a:ln>
            <a:noFill/>
          </a:ln>
        </p:spPr>
        <p:txBody>
          <a:bodyPr anchorCtr="0" anchor="ctr" bIns="91425" lIns="91425" spcFirstLastPara="1" rIns="91425" wrap="square" tIns="91425">
            <a:spAutoFit/>
          </a:bodyPr>
          <a:lstStyle/>
          <a:p>
            <a:pPr indent="0" lvl="0" marL="0" rtl="0" algn="l">
              <a:lnSpc>
                <a:spcPct val="110000"/>
              </a:lnSpc>
              <a:spcBef>
                <a:spcPts val="0"/>
              </a:spcBef>
              <a:spcAft>
                <a:spcPts val="0"/>
              </a:spcAft>
              <a:buClr>
                <a:srgbClr val="262626"/>
              </a:buClr>
              <a:buSzPts val="2800"/>
              <a:buFont typeface="Arial"/>
              <a:buNone/>
            </a:pPr>
            <a:r>
              <a:t/>
            </a:r>
            <a:endParaRPr sz="500"/>
          </a:p>
        </p:txBody>
      </p:sp>
      <p:sp>
        <p:nvSpPr>
          <p:cNvPr id="112" name="Google Shape;112;p9"/>
          <p:cNvSpPr txBox="1"/>
          <p:nvPr/>
        </p:nvSpPr>
        <p:spPr>
          <a:xfrm>
            <a:off x="1029300" y="1531975"/>
            <a:ext cx="5074800" cy="2339700"/>
          </a:xfrm>
          <a:prstGeom prst="rect">
            <a:avLst/>
          </a:prstGeom>
          <a:noFill/>
          <a:ln>
            <a:noFill/>
          </a:ln>
        </p:spPr>
        <p:txBody>
          <a:bodyPr anchorCtr="0" anchor="ctr" bIns="91425" lIns="91425" spcFirstLastPara="1" rIns="91425" wrap="square" tIns="91425">
            <a:spAutoFit/>
          </a:bodyPr>
          <a:lstStyle/>
          <a:p>
            <a:pPr indent="-355600" lvl="0" marL="457200" rtl="0" algn="l">
              <a:lnSpc>
                <a:spcPct val="200000"/>
              </a:lnSpc>
              <a:spcBef>
                <a:spcPts val="0"/>
              </a:spcBef>
              <a:spcAft>
                <a:spcPts val="0"/>
              </a:spcAft>
              <a:buSzPts val="2000"/>
              <a:buChar char="●"/>
            </a:pPr>
            <a:r>
              <a:rPr lang="en-US" sz="2000"/>
              <a:t>Help a Novice Play Blackjack</a:t>
            </a:r>
            <a:endParaRPr sz="2000"/>
          </a:p>
          <a:p>
            <a:pPr indent="-355600" lvl="0" marL="457200" rtl="0" algn="l">
              <a:lnSpc>
                <a:spcPct val="200000"/>
              </a:lnSpc>
              <a:spcBef>
                <a:spcPts val="0"/>
              </a:spcBef>
              <a:spcAft>
                <a:spcPts val="0"/>
              </a:spcAft>
              <a:buSzPts val="2000"/>
              <a:buChar char="●"/>
            </a:pPr>
            <a:r>
              <a:rPr lang="en-US" sz="2000"/>
              <a:t>Object Detection</a:t>
            </a:r>
            <a:endParaRPr sz="2000"/>
          </a:p>
          <a:p>
            <a:pPr indent="-355600" lvl="0" marL="457200" rtl="0" algn="l">
              <a:lnSpc>
                <a:spcPct val="200000"/>
              </a:lnSpc>
              <a:spcBef>
                <a:spcPts val="0"/>
              </a:spcBef>
              <a:spcAft>
                <a:spcPts val="0"/>
              </a:spcAft>
              <a:buSzPts val="2000"/>
              <a:buChar char="●"/>
            </a:pPr>
            <a:r>
              <a:rPr lang="en-US" sz="2000"/>
              <a:t>Probability Determination</a:t>
            </a:r>
            <a:endParaRPr sz="2000"/>
          </a:p>
          <a:p>
            <a:pPr indent="-355600" lvl="0" marL="457200" rtl="0" algn="l">
              <a:lnSpc>
                <a:spcPct val="200000"/>
              </a:lnSpc>
              <a:spcBef>
                <a:spcPts val="0"/>
              </a:spcBef>
              <a:spcAft>
                <a:spcPts val="0"/>
              </a:spcAft>
              <a:buSzPts val="2000"/>
              <a:buChar char="●"/>
            </a:pPr>
            <a:r>
              <a:rPr lang="en-US" sz="2000"/>
              <a:t>Interconnecting Code</a:t>
            </a:r>
            <a:endParaRPr sz="2000"/>
          </a:p>
        </p:txBody>
      </p:sp>
      <p:pic>
        <p:nvPicPr>
          <p:cNvPr id="113" name="Google Shape;113;p9"/>
          <p:cNvPicPr preferRelativeResize="0"/>
          <p:nvPr/>
        </p:nvPicPr>
        <p:blipFill>
          <a:blip r:embed="rId3">
            <a:alphaModFix/>
          </a:blip>
          <a:stretch>
            <a:fillRect/>
          </a:stretch>
        </p:blipFill>
        <p:spPr>
          <a:xfrm>
            <a:off x="5901075" y="1295212"/>
            <a:ext cx="4262275" cy="4262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1a8cfdeee3a_3_0"/>
          <p:cNvSpPr txBox="1"/>
          <p:nvPr>
            <p:ph type="title"/>
          </p:nvPr>
        </p:nvSpPr>
        <p:spPr>
          <a:xfrm>
            <a:off x="1050879" y="609601"/>
            <a:ext cx="9810600" cy="12159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Clr>
                <a:srgbClr val="262626"/>
              </a:buClr>
              <a:buSzPts val="2800"/>
              <a:buFont typeface="Arial"/>
              <a:buNone/>
            </a:pPr>
            <a:r>
              <a:rPr lang="en-US"/>
              <a:t>Problem Description </a:t>
            </a:r>
            <a:endParaRPr/>
          </a:p>
        </p:txBody>
      </p:sp>
      <p:sp>
        <p:nvSpPr>
          <p:cNvPr id="119" name="Google Shape;119;g1a8cfdeee3a_3_0"/>
          <p:cNvSpPr txBox="1"/>
          <p:nvPr>
            <p:ph idx="12" type="sldNum"/>
          </p:nvPr>
        </p:nvSpPr>
        <p:spPr>
          <a:xfrm>
            <a:off x="11558016" y="3136392"/>
            <a:ext cx="546000" cy="579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600"/>
              <a:buFont typeface="Arial"/>
              <a:buNone/>
            </a:pPr>
            <a:fld id="{00000000-1234-1234-1234-123412341234}" type="slidenum">
              <a:rPr lang="en-US"/>
              <a:t>‹#›</a:t>
            </a:fld>
            <a:endParaRPr/>
          </a:p>
        </p:txBody>
      </p:sp>
      <p:sp>
        <p:nvSpPr>
          <p:cNvPr id="120" name="Google Shape;120;g1a8cfdeee3a_3_0"/>
          <p:cNvSpPr txBox="1"/>
          <p:nvPr>
            <p:ph idx="1" type="body"/>
          </p:nvPr>
        </p:nvSpPr>
        <p:spPr>
          <a:xfrm>
            <a:off x="909175" y="1674500"/>
            <a:ext cx="9810600" cy="47868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b="1" lang="en-US"/>
              <a:t>Problem: </a:t>
            </a:r>
            <a:r>
              <a:rPr lang="en-US"/>
              <a:t>Save </a:t>
            </a:r>
            <a:r>
              <a:rPr lang="en-US"/>
              <a:t>AR power by offloading processing to another device; communication via WiFi.</a:t>
            </a:r>
            <a:endParaRPr/>
          </a:p>
          <a:p>
            <a:pPr indent="0" lvl="0" marL="0" rtl="0" algn="l">
              <a:spcBef>
                <a:spcPts val="1000"/>
              </a:spcBef>
              <a:spcAft>
                <a:spcPts val="0"/>
              </a:spcAft>
              <a:buNone/>
            </a:pPr>
            <a:r>
              <a:t/>
            </a:r>
            <a:endParaRPr sz="1200"/>
          </a:p>
          <a:p>
            <a:pPr indent="0" lvl="0" marL="0" rtl="0" algn="l">
              <a:spcBef>
                <a:spcPts val="1000"/>
              </a:spcBef>
              <a:spcAft>
                <a:spcPts val="0"/>
              </a:spcAft>
              <a:buNone/>
            </a:pPr>
            <a:r>
              <a:rPr b="1" lang="en-US"/>
              <a:t>Met Requirements:</a:t>
            </a:r>
            <a:endParaRPr b="1"/>
          </a:p>
          <a:p>
            <a:pPr indent="-320040" lvl="0" marL="457200" rtl="0" algn="l">
              <a:spcBef>
                <a:spcPts val="1000"/>
              </a:spcBef>
              <a:spcAft>
                <a:spcPts val="0"/>
              </a:spcAft>
              <a:buSzPts val="1440"/>
              <a:buChar char="•"/>
            </a:pPr>
            <a:r>
              <a:rPr lang="en-US"/>
              <a:t>Connection via WiFi for communication</a:t>
            </a:r>
            <a:endParaRPr/>
          </a:p>
          <a:p>
            <a:pPr indent="-320040" lvl="0" marL="457200" rtl="0" algn="l">
              <a:spcBef>
                <a:spcPts val="0"/>
              </a:spcBef>
              <a:spcAft>
                <a:spcPts val="0"/>
              </a:spcAft>
              <a:buSzPts val="1440"/>
              <a:buChar char="•"/>
            </a:pPr>
            <a:r>
              <a:rPr lang="en-US"/>
              <a:t>Determine if player should hit/stand/split</a:t>
            </a:r>
            <a:endParaRPr/>
          </a:p>
          <a:p>
            <a:pPr indent="-320040" lvl="0" marL="457200" rtl="0" algn="l">
              <a:spcBef>
                <a:spcPts val="0"/>
              </a:spcBef>
              <a:spcAft>
                <a:spcPts val="0"/>
              </a:spcAft>
              <a:buSzPts val="1440"/>
              <a:buChar char="•"/>
            </a:pPr>
            <a:r>
              <a:rPr lang="en-US"/>
              <a:t>Determine value of cards by dealer</a:t>
            </a:r>
            <a:endParaRPr/>
          </a:p>
          <a:p>
            <a:pPr indent="-320040" lvl="0" marL="457200" rtl="0" algn="l">
              <a:spcBef>
                <a:spcPts val="0"/>
              </a:spcBef>
              <a:spcAft>
                <a:spcPts val="0"/>
              </a:spcAft>
              <a:buSzPts val="1440"/>
              <a:buChar char="•"/>
            </a:pPr>
            <a:r>
              <a:rPr lang="en-US"/>
              <a:t>Determine value of cards by player</a:t>
            </a:r>
            <a:endParaRPr/>
          </a:p>
          <a:p>
            <a:pPr indent="-320040" lvl="0" marL="457200" rtl="0" algn="l">
              <a:spcBef>
                <a:spcPts val="0"/>
              </a:spcBef>
              <a:spcAft>
                <a:spcPts val="0"/>
              </a:spcAft>
              <a:buSzPts val="1440"/>
              <a:buChar char="•"/>
            </a:pPr>
            <a:r>
              <a:rPr lang="en-US"/>
              <a:t>Show probability of success for each move</a:t>
            </a:r>
            <a:endParaRPr/>
          </a:p>
          <a:p>
            <a:pPr indent="-320040" lvl="0" marL="457200" rtl="0" algn="l">
              <a:spcBef>
                <a:spcPts val="0"/>
              </a:spcBef>
              <a:spcAft>
                <a:spcPts val="0"/>
              </a:spcAft>
              <a:buSzPts val="1440"/>
              <a:buChar char="•"/>
            </a:pPr>
            <a:r>
              <a:rPr lang="en-US"/>
              <a:t>Display graphic when hitting “21”</a:t>
            </a:r>
            <a:endParaRPr/>
          </a:p>
          <a:p>
            <a:pPr indent="-320040" lvl="0" marL="457200" rtl="0" algn="l">
              <a:spcBef>
                <a:spcPts val="0"/>
              </a:spcBef>
              <a:spcAft>
                <a:spcPts val="0"/>
              </a:spcAft>
              <a:buSzPts val="1440"/>
              <a:buChar char="•"/>
            </a:pPr>
            <a:r>
              <a:rPr lang="en-US"/>
              <a:t>Display statistics for next move</a:t>
            </a:r>
            <a:endParaRPr/>
          </a:p>
          <a:p>
            <a:pPr indent="-320040" lvl="0" marL="457200" rtl="0" algn="l">
              <a:spcBef>
                <a:spcPts val="0"/>
              </a:spcBef>
              <a:spcAft>
                <a:spcPts val="0"/>
              </a:spcAft>
              <a:buSzPts val="1440"/>
              <a:buChar char="•"/>
            </a:pPr>
            <a:r>
              <a:rPr lang="en-US"/>
              <a:t>Play sound </a:t>
            </a:r>
            <a:endParaRPr/>
          </a:p>
          <a:p>
            <a:pPr indent="-320040" lvl="0" marL="457200" rtl="0" algn="l">
              <a:spcBef>
                <a:spcPts val="0"/>
              </a:spcBef>
              <a:spcAft>
                <a:spcPts val="0"/>
              </a:spcAft>
              <a:buSzPts val="1440"/>
              <a:buChar char="•"/>
            </a:pPr>
            <a:r>
              <a:rPr lang="en-US"/>
              <a:t>Identify playing cards from player</a:t>
            </a:r>
            <a:endParaRPr/>
          </a:p>
          <a:p>
            <a:pPr indent="-320040" lvl="0" marL="457200" rtl="0" algn="l">
              <a:spcBef>
                <a:spcPts val="0"/>
              </a:spcBef>
              <a:spcAft>
                <a:spcPts val="0"/>
              </a:spcAft>
              <a:buSzPts val="1440"/>
              <a:buChar char="•"/>
            </a:pPr>
            <a:r>
              <a:rPr lang="en-US"/>
              <a:t>Display value of cards on table</a:t>
            </a:r>
            <a:endParaRPr/>
          </a:p>
          <a:p>
            <a:pPr indent="-320040" lvl="0" marL="457200" rtl="0" algn="l">
              <a:spcBef>
                <a:spcPts val="0"/>
              </a:spcBef>
              <a:spcAft>
                <a:spcPts val="0"/>
              </a:spcAft>
              <a:buSzPts val="1440"/>
              <a:buChar char="•"/>
            </a:pPr>
            <a:r>
              <a:rPr lang="en-US"/>
              <a:t>Accompany a set of documents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1a8cfdeee3a_3_6"/>
          <p:cNvSpPr txBox="1"/>
          <p:nvPr>
            <p:ph type="title"/>
          </p:nvPr>
        </p:nvSpPr>
        <p:spPr>
          <a:xfrm>
            <a:off x="1050879" y="609601"/>
            <a:ext cx="9810600" cy="12159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Clr>
                <a:srgbClr val="262626"/>
              </a:buClr>
              <a:buSzPts val="2800"/>
              <a:buFont typeface="Arial"/>
              <a:buNone/>
            </a:pPr>
            <a:r>
              <a:rPr lang="en-US"/>
              <a:t>Problem Description </a:t>
            </a:r>
            <a:endParaRPr/>
          </a:p>
        </p:txBody>
      </p:sp>
      <p:sp>
        <p:nvSpPr>
          <p:cNvPr id="126" name="Google Shape;126;g1a8cfdeee3a_3_6"/>
          <p:cNvSpPr txBox="1"/>
          <p:nvPr>
            <p:ph idx="12" type="sldNum"/>
          </p:nvPr>
        </p:nvSpPr>
        <p:spPr>
          <a:xfrm>
            <a:off x="11558016" y="3136392"/>
            <a:ext cx="546000" cy="579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600"/>
              <a:buFont typeface="Arial"/>
              <a:buNone/>
            </a:pPr>
            <a:fld id="{00000000-1234-1234-1234-123412341234}" type="slidenum">
              <a:rPr lang="en-US"/>
              <a:t>‹#›</a:t>
            </a:fld>
            <a:endParaRPr/>
          </a:p>
        </p:txBody>
      </p:sp>
      <p:sp>
        <p:nvSpPr>
          <p:cNvPr id="127" name="Google Shape;127;g1a8cfdeee3a_3_6"/>
          <p:cNvSpPr txBox="1"/>
          <p:nvPr>
            <p:ph idx="1" type="body"/>
          </p:nvPr>
        </p:nvSpPr>
        <p:spPr>
          <a:xfrm>
            <a:off x="1050875" y="1825625"/>
            <a:ext cx="9810600" cy="4786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t>Not Met Requirements:</a:t>
            </a:r>
            <a:endParaRPr b="1"/>
          </a:p>
          <a:p>
            <a:pPr indent="-320040" lvl="0" marL="457200" rtl="0" algn="l">
              <a:spcBef>
                <a:spcPts val="1000"/>
              </a:spcBef>
              <a:spcAft>
                <a:spcPts val="0"/>
              </a:spcAft>
              <a:buSzPts val="1440"/>
              <a:buChar char="•"/>
            </a:pPr>
            <a:r>
              <a:rPr lang="en-US"/>
              <a:t>Implemented using HoloLens</a:t>
            </a:r>
            <a:endParaRPr/>
          </a:p>
          <a:p>
            <a:pPr indent="-320040" lvl="0" marL="457200" rtl="0" algn="l">
              <a:spcBef>
                <a:spcPts val="0"/>
              </a:spcBef>
              <a:spcAft>
                <a:spcPts val="0"/>
              </a:spcAft>
              <a:buSzPts val="1440"/>
              <a:buChar char="•"/>
            </a:pPr>
            <a:r>
              <a:rPr lang="en-US"/>
              <a:t>Total System Latency under 2 seconds</a:t>
            </a:r>
            <a:endParaRPr/>
          </a:p>
          <a:p>
            <a:pPr indent="-320040" lvl="0" marL="457200" rtl="0" algn="l">
              <a:spcBef>
                <a:spcPts val="0"/>
              </a:spcBef>
              <a:spcAft>
                <a:spcPts val="0"/>
              </a:spcAft>
              <a:buSzPts val="1440"/>
              <a:buChar char="•"/>
            </a:pPr>
            <a:r>
              <a:rPr lang="en-US"/>
              <a:t>Improve runtime &amp; battery life</a:t>
            </a:r>
            <a:endParaRPr/>
          </a:p>
          <a:p>
            <a:pPr indent="-320040" lvl="0" marL="457200" rtl="0" algn="l">
              <a:spcBef>
                <a:spcPts val="0"/>
              </a:spcBef>
              <a:spcAft>
                <a:spcPts val="0"/>
              </a:spcAft>
              <a:buSzPts val="1440"/>
              <a:buChar char="•"/>
            </a:pPr>
            <a:r>
              <a:rPr lang="en-US"/>
              <a:t>Perform app rendering &amp; processing on host computer</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73.33% Success Rate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16066d898b1_4_0"/>
          <p:cNvSpPr txBox="1"/>
          <p:nvPr>
            <p:ph type="title"/>
          </p:nvPr>
        </p:nvSpPr>
        <p:spPr>
          <a:xfrm>
            <a:off x="1050879" y="609601"/>
            <a:ext cx="9810600" cy="1215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en-US">
                <a:solidFill>
                  <a:schemeClr val="dk1"/>
                </a:solidFill>
              </a:rPr>
              <a:t>User Manual &amp; Instructions</a:t>
            </a:r>
            <a:endParaRPr>
              <a:solidFill>
                <a:schemeClr val="dk1"/>
              </a:solidFill>
            </a:endParaRPr>
          </a:p>
          <a:p>
            <a:pPr indent="0" lvl="0" marL="0" rtl="0" algn="l">
              <a:lnSpc>
                <a:spcPct val="100000"/>
              </a:lnSpc>
              <a:spcBef>
                <a:spcPts val="0"/>
              </a:spcBef>
              <a:spcAft>
                <a:spcPts val="0"/>
              </a:spcAft>
              <a:buSzPts val="1800"/>
              <a:buNone/>
            </a:pPr>
            <a:r>
              <a:t/>
            </a:r>
            <a:endParaRPr sz="1100">
              <a:solidFill>
                <a:schemeClr val="dk1"/>
              </a:solidFill>
            </a:endParaRPr>
          </a:p>
        </p:txBody>
      </p:sp>
      <p:sp>
        <p:nvSpPr>
          <p:cNvPr id="133" name="Google Shape;133;g16066d898b1_4_0"/>
          <p:cNvSpPr txBox="1"/>
          <p:nvPr>
            <p:ph idx="12" type="sldNum"/>
          </p:nvPr>
        </p:nvSpPr>
        <p:spPr>
          <a:xfrm>
            <a:off x="11558016" y="3136392"/>
            <a:ext cx="546000" cy="579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600"/>
              <a:buFont typeface="Arial"/>
              <a:buNone/>
            </a:pPr>
            <a:fld id="{00000000-1234-1234-1234-123412341234}" type="slidenum">
              <a:rPr lang="en-US"/>
              <a:t>‹#›</a:t>
            </a:fld>
            <a:endParaRPr/>
          </a:p>
        </p:txBody>
      </p:sp>
      <p:sp>
        <p:nvSpPr>
          <p:cNvPr id="134" name="Google Shape;134;g16066d898b1_4_0"/>
          <p:cNvSpPr/>
          <p:nvPr/>
        </p:nvSpPr>
        <p:spPr>
          <a:xfrm>
            <a:off x="3594339" y="2171588"/>
            <a:ext cx="4668300" cy="4162200"/>
          </a:xfrm>
          <a:prstGeom prst="ellipse">
            <a:avLst/>
          </a:prstGeom>
          <a:solidFill>
            <a:srgbClr val="EDA29B"/>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35" name="Google Shape;135;g16066d898b1_4_0"/>
          <p:cNvGrpSpPr/>
          <p:nvPr/>
        </p:nvGrpSpPr>
        <p:grpSpPr>
          <a:xfrm>
            <a:off x="4484481" y="1698751"/>
            <a:ext cx="2887928" cy="2574724"/>
            <a:chOff x="3611776" y="414352"/>
            <a:chExt cx="2166000" cy="2166000"/>
          </a:xfrm>
        </p:grpSpPr>
        <p:sp>
          <p:nvSpPr>
            <p:cNvPr id="136" name="Google Shape;136;g16066d898b1_4_0"/>
            <p:cNvSpPr/>
            <p:nvPr/>
          </p:nvSpPr>
          <p:spPr>
            <a:xfrm>
              <a:off x="3611776" y="414352"/>
              <a:ext cx="2166000" cy="2166000"/>
            </a:xfrm>
            <a:prstGeom prst="ellipse">
              <a:avLst/>
            </a:prstGeom>
            <a:solidFill>
              <a:srgbClr val="D8382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7" name="Google Shape;137;g16066d898b1_4_0"/>
            <p:cNvSpPr txBox="1"/>
            <p:nvPr/>
          </p:nvSpPr>
          <p:spPr>
            <a:xfrm>
              <a:off x="3967546" y="1027503"/>
              <a:ext cx="1496100" cy="7029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300">
                  <a:solidFill>
                    <a:srgbClr val="FFFFFF"/>
                  </a:solidFill>
                  <a:latin typeface="Roboto"/>
                  <a:ea typeface="Roboto"/>
                  <a:cs typeface="Roboto"/>
                  <a:sym typeface="Roboto"/>
                </a:rPr>
                <a:t>Hardware Operations</a:t>
              </a:r>
              <a:r>
                <a:rPr lang="en-US" sz="1300">
                  <a:solidFill>
                    <a:srgbClr val="FFFFFF"/>
                  </a:solidFill>
                  <a:latin typeface="Roboto"/>
                  <a:ea typeface="Roboto"/>
                  <a:cs typeface="Roboto"/>
                  <a:sym typeface="Roboto"/>
                </a:rPr>
                <a:t> </a:t>
              </a:r>
              <a:endParaRPr sz="1300">
                <a:solidFill>
                  <a:srgbClr val="FFFFFF"/>
                </a:solidFill>
                <a:latin typeface="Roboto"/>
                <a:ea typeface="Roboto"/>
                <a:cs typeface="Roboto"/>
                <a:sym typeface="Roboto"/>
              </a:endParaRPr>
            </a:p>
          </p:txBody>
        </p:sp>
      </p:grpSp>
      <p:grpSp>
        <p:nvGrpSpPr>
          <p:cNvPr id="138" name="Google Shape;138;g16066d898b1_4_0"/>
          <p:cNvGrpSpPr/>
          <p:nvPr/>
        </p:nvGrpSpPr>
        <p:grpSpPr>
          <a:xfrm>
            <a:off x="5751759" y="3622676"/>
            <a:ext cx="2887928" cy="2574724"/>
            <a:chOff x="4562258" y="2032864"/>
            <a:chExt cx="2166000" cy="2166000"/>
          </a:xfrm>
        </p:grpSpPr>
        <p:sp>
          <p:nvSpPr>
            <p:cNvPr id="139" name="Google Shape;139;g16066d898b1_4_0"/>
            <p:cNvSpPr/>
            <p:nvPr/>
          </p:nvSpPr>
          <p:spPr>
            <a:xfrm>
              <a:off x="4562258" y="2032864"/>
              <a:ext cx="2166000" cy="2166000"/>
            </a:xfrm>
            <a:prstGeom prst="ellipse">
              <a:avLst/>
            </a:prstGeom>
            <a:solidFill>
              <a:srgbClr val="B02C2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0" name="Google Shape;140;g16066d898b1_4_0"/>
            <p:cNvSpPr txBox="1"/>
            <p:nvPr/>
          </p:nvSpPr>
          <p:spPr>
            <a:xfrm>
              <a:off x="5079846" y="2834728"/>
              <a:ext cx="1496100" cy="7029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300">
                  <a:solidFill>
                    <a:srgbClr val="FFFFFF"/>
                  </a:solidFill>
                  <a:latin typeface="Roboto"/>
                  <a:ea typeface="Roboto"/>
                  <a:cs typeface="Roboto"/>
                  <a:sym typeface="Roboto"/>
                </a:rPr>
                <a:t>Online Community Support</a:t>
              </a:r>
              <a:endParaRPr sz="1300">
                <a:solidFill>
                  <a:srgbClr val="FFFFFF"/>
                </a:solidFill>
                <a:latin typeface="Roboto"/>
                <a:ea typeface="Roboto"/>
                <a:cs typeface="Roboto"/>
                <a:sym typeface="Roboto"/>
              </a:endParaRPr>
            </a:p>
          </p:txBody>
        </p:sp>
      </p:grpSp>
      <p:grpSp>
        <p:nvGrpSpPr>
          <p:cNvPr id="141" name="Google Shape;141;g16066d898b1_4_0"/>
          <p:cNvGrpSpPr/>
          <p:nvPr/>
        </p:nvGrpSpPr>
        <p:grpSpPr>
          <a:xfrm>
            <a:off x="3272645" y="3622676"/>
            <a:ext cx="2887928" cy="2574724"/>
            <a:chOff x="2702876" y="2032864"/>
            <a:chExt cx="2166000" cy="2166000"/>
          </a:xfrm>
        </p:grpSpPr>
        <p:sp>
          <p:nvSpPr>
            <p:cNvPr id="142" name="Google Shape;142;g16066d898b1_4_0"/>
            <p:cNvSpPr/>
            <p:nvPr/>
          </p:nvSpPr>
          <p:spPr>
            <a:xfrm>
              <a:off x="2702876" y="2032864"/>
              <a:ext cx="2166000" cy="2166000"/>
            </a:xfrm>
            <a:prstGeom prst="ellipse">
              <a:avLst/>
            </a:prstGeom>
            <a:solidFill>
              <a:srgbClr val="802017"/>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3" name="Google Shape;143;g16066d898b1_4_0"/>
            <p:cNvSpPr txBox="1"/>
            <p:nvPr/>
          </p:nvSpPr>
          <p:spPr>
            <a:xfrm>
              <a:off x="2855281" y="2834728"/>
              <a:ext cx="1496100" cy="7029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300">
                  <a:solidFill>
                    <a:srgbClr val="FFFFFF"/>
                  </a:solidFill>
                  <a:latin typeface="Roboto"/>
                  <a:ea typeface="Roboto"/>
                  <a:cs typeface="Roboto"/>
                  <a:sym typeface="Roboto"/>
                </a:rPr>
                <a:t>Application Launches </a:t>
              </a:r>
              <a:endParaRPr sz="1300">
                <a:solidFill>
                  <a:srgbClr val="FFFFFF"/>
                </a:solidFill>
                <a:latin typeface="Roboto"/>
                <a:ea typeface="Roboto"/>
                <a:cs typeface="Roboto"/>
                <a:sym typeface="Roboto"/>
              </a:endParaRPr>
            </a:p>
          </p:txBody>
        </p:sp>
      </p:grpSp>
      <p:sp>
        <p:nvSpPr>
          <p:cNvPr id="144" name="Google Shape;144;g16066d898b1_4_0"/>
          <p:cNvSpPr/>
          <p:nvPr/>
        </p:nvSpPr>
        <p:spPr>
          <a:xfrm>
            <a:off x="5115130" y="3519853"/>
            <a:ext cx="1634400" cy="1457400"/>
          </a:xfrm>
          <a:prstGeom prst="ellipse">
            <a:avLst/>
          </a:prstGeom>
          <a:solidFill>
            <a:srgbClr val="EDA29B"/>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a:t>Unity Game Engine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1a916c07866_7_0"/>
          <p:cNvSpPr txBox="1"/>
          <p:nvPr>
            <p:ph type="title"/>
          </p:nvPr>
        </p:nvSpPr>
        <p:spPr>
          <a:xfrm>
            <a:off x="1050879" y="609601"/>
            <a:ext cx="9810600" cy="1215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Bill of Materials</a:t>
            </a:r>
            <a:endParaRPr/>
          </a:p>
        </p:txBody>
      </p:sp>
      <p:sp>
        <p:nvSpPr>
          <p:cNvPr id="150" name="Google Shape;150;g1a916c07866_7_0"/>
          <p:cNvSpPr txBox="1"/>
          <p:nvPr>
            <p:ph idx="1" type="body"/>
          </p:nvPr>
        </p:nvSpPr>
        <p:spPr>
          <a:xfrm>
            <a:off x="1050879" y="1825624"/>
            <a:ext cx="9810600" cy="4428900"/>
          </a:xfrm>
          <a:prstGeom prst="rect">
            <a:avLst/>
          </a:prstGeom>
        </p:spPr>
        <p:txBody>
          <a:bodyPr anchorCtr="0" anchor="t" bIns="45700" lIns="91425" spcFirstLastPara="1" rIns="91425" wrap="square" tIns="45700">
            <a:normAutofit/>
          </a:bodyPr>
          <a:lstStyle/>
          <a:p>
            <a:pPr indent="0" lvl="0" marL="0" marR="63500" rtl="0" algn="just">
              <a:lnSpc>
                <a:spcPct val="200000"/>
              </a:lnSpc>
              <a:spcBef>
                <a:spcPts val="0"/>
              </a:spcBef>
              <a:spcAft>
                <a:spcPts val="0"/>
              </a:spcAft>
              <a:buNone/>
            </a:pPr>
            <a:r>
              <a:t/>
            </a:r>
            <a:endParaRPr sz="600">
              <a:solidFill>
                <a:schemeClr val="dk1"/>
              </a:solidFill>
            </a:endParaRPr>
          </a:p>
          <a:p>
            <a:pPr indent="0" lvl="0" marL="0" marR="63500" rtl="0" algn="just">
              <a:lnSpc>
                <a:spcPct val="200000"/>
              </a:lnSpc>
              <a:spcBef>
                <a:spcPts val="400"/>
              </a:spcBef>
              <a:spcAft>
                <a:spcPts val="400"/>
              </a:spcAft>
              <a:buNone/>
            </a:pPr>
            <a:r>
              <a:t/>
            </a:r>
            <a:endParaRPr sz="600">
              <a:solidFill>
                <a:schemeClr val="dk1"/>
              </a:solidFill>
            </a:endParaRPr>
          </a:p>
        </p:txBody>
      </p:sp>
      <p:sp>
        <p:nvSpPr>
          <p:cNvPr id="151" name="Google Shape;151;g1a916c07866_7_0"/>
          <p:cNvSpPr txBox="1"/>
          <p:nvPr>
            <p:ph idx="12" type="sldNum"/>
          </p:nvPr>
        </p:nvSpPr>
        <p:spPr>
          <a:xfrm>
            <a:off x="11558016" y="3136392"/>
            <a:ext cx="546000" cy="579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600"/>
              <a:buFont typeface="Arial"/>
              <a:buNone/>
            </a:pPr>
            <a:fld id="{00000000-1234-1234-1234-123412341234}" type="slidenum">
              <a:rPr lang="en-US"/>
              <a:t>‹#›</a:t>
            </a:fld>
            <a:endParaRPr/>
          </a:p>
        </p:txBody>
      </p:sp>
      <p:graphicFrame>
        <p:nvGraphicFramePr>
          <p:cNvPr id="152" name="Google Shape;152;g1a916c07866_7_0"/>
          <p:cNvGraphicFramePr/>
          <p:nvPr/>
        </p:nvGraphicFramePr>
        <p:xfrm>
          <a:off x="952500" y="2476500"/>
          <a:ext cx="3000000" cy="3000000"/>
        </p:xfrm>
        <a:graphic>
          <a:graphicData uri="http://schemas.openxmlformats.org/drawingml/2006/table">
            <a:tbl>
              <a:tblPr>
                <a:noFill/>
                <a:tableStyleId>{5C024117-E396-4216-8FAA-064A6A58FF8C}</a:tableStyleId>
              </a:tblPr>
              <a:tblGrid>
                <a:gridCol w="5143500"/>
                <a:gridCol w="5143500"/>
              </a:tblGrid>
              <a:tr h="381000">
                <a:tc>
                  <a:txBody>
                    <a:bodyPr/>
                    <a:lstStyle/>
                    <a:p>
                      <a:pPr indent="0" lvl="0" marL="0" rtl="0" algn="l">
                        <a:lnSpc>
                          <a:spcPct val="200000"/>
                        </a:lnSpc>
                        <a:spcBef>
                          <a:spcPts val="1000"/>
                        </a:spcBef>
                        <a:spcAft>
                          <a:spcPts val="0"/>
                        </a:spcAft>
                        <a:buNone/>
                      </a:pPr>
                      <a:r>
                        <a:rPr lang="en-US" sz="1800">
                          <a:solidFill>
                            <a:schemeClr val="dk1"/>
                          </a:solidFill>
                        </a:rPr>
                        <a:t>Microsoft Hololens (1st gen) </a:t>
                      </a:r>
                      <a:endParaRPr sz="1800"/>
                    </a:p>
                  </a:txBody>
                  <a:tcPr marT="91425" marB="91425" marR="91425" marL="91425"/>
                </a:tc>
                <a:tc>
                  <a:txBody>
                    <a:bodyPr/>
                    <a:lstStyle/>
                    <a:p>
                      <a:pPr indent="0" lvl="0" marL="0" rtl="0" algn="l">
                        <a:spcBef>
                          <a:spcPts val="0"/>
                        </a:spcBef>
                        <a:spcAft>
                          <a:spcPts val="0"/>
                        </a:spcAft>
                        <a:buNone/>
                      </a:pPr>
                      <a:r>
                        <a:rPr lang="en-US" sz="1800"/>
                        <a:t>$810</a:t>
                      </a:r>
                      <a:endParaRPr sz="1800"/>
                    </a:p>
                  </a:txBody>
                  <a:tcPr marT="91425" marB="91425" marR="91425" marL="91425"/>
                </a:tc>
              </a:tr>
              <a:tr h="381000">
                <a:tc>
                  <a:txBody>
                    <a:bodyPr/>
                    <a:lstStyle/>
                    <a:p>
                      <a:pPr indent="0" lvl="0" marL="0" marR="63500" rtl="0" algn="just">
                        <a:lnSpc>
                          <a:spcPct val="200000"/>
                        </a:lnSpc>
                        <a:spcBef>
                          <a:spcPts val="0"/>
                        </a:spcBef>
                        <a:spcAft>
                          <a:spcPts val="400"/>
                        </a:spcAft>
                        <a:buNone/>
                      </a:pPr>
                      <a:r>
                        <a:rPr lang="en-US" sz="1800">
                          <a:solidFill>
                            <a:schemeClr val="dk1"/>
                          </a:solidFill>
                        </a:rPr>
                        <a:t>WiFi 6 Netgear AX1800 Wireless Access Point </a:t>
                      </a:r>
                      <a:endParaRPr sz="1800"/>
                    </a:p>
                  </a:txBody>
                  <a:tcPr marT="91425" marB="91425" marR="91425" marL="91425"/>
                </a:tc>
                <a:tc>
                  <a:txBody>
                    <a:bodyPr/>
                    <a:lstStyle/>
                    <a:p>
                      <a:pPr indent="0" lvl="0" marL="0" rtl="0" algn="l">
                        <a:spcBef>
                          <a:spcPts val="0"/>
                        </a:spcBef>
                        <a:spcAft>
                          <a:spcPts val="0"/>
                        </a:spcAft>
                        <a:buNone/>
                      </a:pPr>
                      <a:r>
                        <a:rPr lang="en-US" sz="1800"/>
                        <a:t>$40</a:t>
                      </a:r>
                      <a:endParaRPr sz="1800"/>
                    </a:p>
                  </a:txBody>
                  <a:tcPr marT="91425" marB="91425" marR="91425" marL="91425"/>
                </a:tc>
              </a:tr>
              <a:tr h="381000">
                <a:tc>
                  <a:txBody>
                    <a:bodyPr/>
                    <a:lstStyle/>
                    <a:p>
                      <a:pPr indent="0" lvl="0" marL="0" marR="63500" rtl="0" algn="just">
                        <a:lnSpc>
                          <a:spcPct val="200000"/>
                        </a:lnSpc>
                        <a:spcBef>
                          <a:spcPts val="0"/>
                        </a:spcBef>
                        <a:spcAft>
                          <a:spcPts val="400"/>
                        </a:spcAft>
                        <a:buNone/>
                      </a:pPr>
                      <a:r>
                        <a:rPr lang="en-US" sz="1800">
                          <a:solidFill>
                            <a:schemeClr val="dk1"/>
                          </a:solidFill>
                        </a:rPr>
                        <a:t>Playing Card with Chips</a:t>
                      </a:r>
                      <a:endParaRPr sz="1800"/>
                    </a:p>
                  </a:txBody>
                  <a:tcPr marT="91425" marB="91425" marR="91425" marL="91425"/>
                </a:tc>
                <a:tc>
                  <a:txBody>
                    <a:bodyPr/>
                    <a:lstStyle/>
                    <a:p>
                      <a:pPr indent="0" lvl="0" marL="0" rtl="0" algn="l">
                        <a:spcBef>
                          <a:spcPts val="0"/>
                        </a:spcBef>
                        <a:spcAft>
                          <a:spcPts val="0"/>
                        </a:spcAft>
                        <a:buNone/>
                      </a:pPr>
                      <a:r>
                        <a:rPr lang="en-US" sz="1800"/>
                        <a:t>$7</a:t>
                      </a:r>
                      <a:endParaRPr sz="1800"/>
                    </a:p>
                  </a:txBody>
                  <a:tcPr marT="91425" marB="91425" marR="91425" marL="91425"/>
                </a:tc>
              </a:tr>
              <a:tr h="381000">
                <a:tc>
                  <a:txBody>
                    <a:bodyPr/>
                    <a:lstStyle/>
                    <a:p>
                      <a:pPr indent="0" lvl="0" marL="0" marR="63500" rtl="0" algn="just">
                        <a:lnSpc>
                          <a:spcPct val="200000"/>
                        </a:lnSpc>
                        <a:spcBef>
                          <a:spcPts val="0"/>
                        </a:spcBef>
                        <a:spcAft>
                          <a:spcPts val="400"/>
                        </a:spcAft>
                        <a:buNone/>
                      </a:pPr>
                      <a:r>
                        <a:rPr lang="en-US" sz="1800">
                          <a:solidFill>
                            <a:schemeClr val="dk1"/>
                          </a:solidFill>
                        </a:rPr>
                        <a:t>Total Cost</a:t>
                      </a:r>
                      <a:endParaRPr sz="1800"/>
                    </a:p>
                  </a:txBody>
                  <a:tcPr marT="91425" marB="91425" marR="91425" marL="91425"/>
                </a:tc>
                <a:tc>
                  <a:txBody>
                    <a:bodyPr/>
                    <a:lstStyle/>
                    <a:p>
                      <a:pPr indent="0" lvl="0" marL="0" rtl="0" algn="l">
                        <a:spcBef>
                          <a:spcPts val="0"/>
                        </a:spcBef>
                        <a:spcAft>
                          <a:spcPts val="0"/>
                        </a:spcAft>
                        <a:buNone/>
                      </a:pPr>
                      <a:r>
                        <a:rPr lang="en-US" sz="1800"/>
                        <a:t>$857</a:t>
                      </a:r>
                      <a:endParaRPr sz="1800"/>
                    </a:p>
                  </a:txBody>
                  <a:tcPr marT="91425" marB="91425" marR="91425" marL="91425"/>
                </a:tc>
              </a:tr>
              <a:tr h="381000">
                <a:tc>
                  <a:txBody>
                    <a:bodyPr/>
                    <a:lstStyle/>
                    <a:p>
                      <a:pPr indent="0" lvl="0" marL="0" rtl="0" algn="l">
                        <a:spcBef>
                          <a:spcPts val="0"/>
                        </a:spcBef>
                        <a:spcAft>
                          <a:spcPts val="0"/>
                        </a:spcAft>
                        <a:buNone/>
                      </a:pPr>
                      <a:r>
                        <a:rPr lang="en-US" sz="1800"/>
                        <a:t>Total Budget</a:t>
                      </a:r>
                      <a:endParaRPr sz="1800"/>
                    </a:p>
                  </a:txBody>
                  <a:tcPr marT="91425" marB="91425" marR="91425" marL="91425"/>
                </a:tc>
                <a:tc>
                  <a:txBody>
                    <a:bodyPr/>
                    <a:lstStyle/>
                    <a:p>
                      <a:pPr indent="0" lvl="0" marL="0" rtl="0" algn="l">
                        <a:spcBef>
                          <a:spcPts val="0"/>
                        </a:spcBef>
                        <a:spcAft>
                          <a:spcPts val="0"/>
                        </a:spcAft>
                        <a:buNone/>
                      </a:pPr>
                      <a:r>
                        <a:rPr lang="en-US" sz="1800"/>
                        <a:t>$1000</a:t>
                      </a:r>
                      <a:endParaRPr sz="18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584849553a_0_10"/>
          <p:cNvSpPr txBox="1"/>
          <p:nvPr>
            <p:ph type="title"/>
          </p:nvPr>
        </p:nvSpPr>
        <p:spPr>
          <a:xfrm>
            <a:off x="1050879" y="609601"/>
            <a:ext cx="9810600" cy="12159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Clr>
                <a:srgbClr val="262626"/>
              </a:buClr>
              <a:buSzPts val="2800"/>
              <a:buFont typeface="Arial"/>
              <a:buNone/>
            </a:pPr>
            <a:r>
              <a:rPr lang="en-US"/>
              <a:t>Conceptual Design </a:t>
            </a:r>
            <a:endParaRPr/>
          </a:p>
        </p:txBody>
      </p:sp>
      <p:sp>
        <p:nvSpPr>
          <p:cNvPr id="158" name="Google Shape;158;g1584849553a_0_10"/>
          <p:cNvSpPr txBox="1"/>
          <p:nvPr>
            <p:ph idx="1" type="body"/>
          </p:nvPr>
        </p:nvSpPr>
        <p:spPr>
          <a:xfrm>
            <a:off x="1050879" y="1825624"/>
            <a:ext cx="9810600" cy="4428900"/>
          </a:xfrm>
          <a:prstGeom prst="rect">
            <a:avLst/>
          </a:prstGeom>
          <a:noFill/>
          <a:ln>
            <a:noFill/>
          </a:ln>
        </p:spPr>
        <p:txBody>
          <a:bodyPr anchorCtr="0" anchor="t" bIns="45700" lIns="91425" spcFirstLastPara="1" rIns="91425" wrap="square" tIns="45700">
            <a:normAutofit lnSpcReduction="20000"/>
          </a:bodyPr>
          <a:lstStyle/>
          <a:p>
            <a:pPr indent="0" lvl="0" marL="457200" rtl="0" algn="l">
              <a:lnSpc>
                <a:spcPct val="200000"/>
              </a:lnSpc>
              <a:spcBef>
                <a:spcPts val="0"/>
              </a:spcBef>
              <a:spcAft>
                <a:spcPts val="0"/>
              </a:spcAft>
              <a:buSzPts val="1440"/>
              <a:buNone/>
            </a:pPr>
            <a:r>
              <a:t/>
            </a:r>
            <a:endParaRPr>
              <a:solidFill>
                <a:srgbClr val="404040"/>
              </a:solidFill>
            </a:endParaRPr>
          </a:p>
          <a:p>
            <a:pPr indent="0" lvl="0" marL="457200" rtl="0" algn="l">
              <a:lnSpc>
                <a:spcPct val="200000"/>
              </a:lnSpc>
              <a:spcBef>
                <a:spcPts val="0"/>
              </a:spcBef>
              <a:spcAft>
                <a:spcPts val="0"/>
              </a:spcAft>
              <a:buSzPts val="1440"/>
              <a:buNone/>
            </a:pPr>
            <a:r>
              <a:t/>
            </a:r>
            <a:endParaRPr>
              <a:solidFill>
                <a:srgbClr val="404040"/>
              </a:solidFill>
            </a:endParaRPr>
          </a:p>
          <a:p>
            <a:pPr indent="0" lvl="0" marL="457200" rtl="0" algn="l">
              <a:lnSpc>
                <a:spcPct val="200000"/>
              </a:lnSpc>
              <a:spcBef>
                <a:spcPts val="0"/>
              </a:spcBef>
              <a:spcAft>
                <a:spcPts val="0"/>
              </a:spcAft>
              <a:buSzPts val="1440"/>
              <a:buNone/>
            </a:pPr>
            <a:r>
              <a:t/>
            </a:r>
            <a:endParaRPr>
              <a:solidFill>
                <a:srgbClr val="404040"/>
              </a:solidFill>
            </a:endParaRPr>
          </a:p>
          <a:p>
            <a:pPr indent="0" lvl="0" marL="457200" rtl="0" algn="l">
              <a:lnSpc>
                <a:spcPct val="200000"/>
              </a:lnSpc>
              <a:spcBef>
                <a:spcPts val="0"/>
              </a:spcBef>
              <a:spcAft>
                <a:spcPts val="0"/>
              </a:spcAft>
              <a:buSzPts val="1440"/>
              <a:buNone/>
            </a:pPr>
            <a:r>
              <a:t/>
            </a:r>
            <a:endParaRPr>
              <a:solidFill>
                <a:srgbClr val="404040"/>
              </a:solidFill>
            </a:endParaRPr>
          </a:p>
          <a:p>
            <a:pPr indent="0" lvl="0" marL="457200" rtl="0" algn="l">
              <a:lnSpc>
                <a:spcPct val="200000"/>
              </a:lnSpc>
              <a:spcBef>
                <a:spcPts val="0"/>
              </a:spcBef>
              <a:spcAft>
                <a:spcPts val="0"/>
              </a:spcAft>
              <a:buSzPts val="1440"/>
              <a:buNone/>
            </a:pPr>
            <a:r>
              <a:t/>
            </a:r>
            <a:endParaRPr>
              <a:solidFill>
                <a:srgbClr val="404040"/>
              </a:solidFill>
            </a:endParaRPr>
          </a:p>
          <a:p>
            <a:pPr indent="0" lvl="0" marL="457200" rtl="0" algn="l">
              <a:lnSpc>
                <a:spcPct val="200000"/>
              </a:lnSpc>
              <a:spcBef>
                <a:spcPts val="0"/>
              </a:spcBef>
              <a:spcAft>
                <a:spcPts val="0"/>
              </a:spcAft>
              <a:buSzPts val="1440"/>
              <a:buNone/>
            </a:pPr>
            <a:r>
              <a:t/>
            </a:r>
            <a:endParaRPr>
              <a:solidFill>
                <a:srgbClr val="404040"/>
              </a:solidFill>
            </a:endParaRPr>
          </a:p>
          <a:p>
            <a:pPr indent="0" lvl="0" marL="457200" rtl="0" algn="l">
              <a:lnSpc>
                <a:spcPct val="200000"/>
              </a:lnSpc>
              <a:spcBef>
                <a:spcPts val="0"/>
              </a:spcBef>
              <a:spcAft>
                <a:spcPts val="0"/>
              </a:spcAft>
              <a:buSzPts val="1440"/>
              <a:buNone/>
            </a:pPr>
            <a:r>
              <a:t/>
            </a:r>
            <a:endParaRPr>
              <a:solidFill>
                <a:srgbClr val="404040"/>
              </a:solidFill>
            </a:endParaRPr>
          </a:p>
          <a:p>
            <a:pPr indent="0" lvl="0" marL="457200" rtl="0" algn="l">
              <a:lnSpc>
                <a:spcPct val="200000"/>
              </a:lnSpc>
              <a:spcBef>
                <a:spcPts val="0"/>
              </a:spcBef>
              <a:spcAft>
                <a:spcPts val="0"/>
              </a:spcAft>
              <a:buSzPts val="1440"/>
              <a:buNone/>
            </a:pPr>
            <a:r>
              <a:rPr lang="en-US">
                <a:solidFill>
                  <a:srgbClr val="404040"/>
                </a:solidFill>
              </a:rPr>
              <a:t>						</a:t>
            </a:r>
            <a:endParaRPr>
              <a:solidFill>
                <a:srgbClr val="404040"/>
              </a:solidFill>
            </a:endParaRPr>
          </a:p>
        </p:txBody>
      </p:sp>
      <p:sp>
        <p:nvSpPr>
          <p:cNvPr id="159" name="Google Shape;159;g1584849553a_0_10"/>
          <p:cNvSpPr txBox="1"/>
          <p:nvPr>
            <p:ph idx="12" type="sldNum"/>
          </p:nvPr>
        </p:nvSpPr>
        <p:spPr>
          <a:xfrm>
            <a:off x="11558016" y="3136392"/>
            <a:ext cx="546000" cy="579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600"/>
              <a:buFont typeface="Arial"/>
              <a:buNone/>
            </a:pPr>
            <a:fld id="{00000000-1234-1234-1234-123412341234}" type="slidenum">
              <a:rPr lang="en-US"/>
              <a:t>‹#›</a:t>
            </a:fld>
            <a:endParaRPr/>
          </a:p>
        </p:txBody>
      </p:sp>
      <p:pic>
        <p:nvPicPr>
          <p:cNvPr id="160" name="Google Shape;160;g1584849553a_0_10" title="Points scored"/>
          <p:cNvPicPr preferRelativeResize="0"/>
          <p:nvPr/>
        </p:nvPicPr>
        <p:blipFill>
          <a:blip r:embed="rId3">
            <a:alphaModFix/>
          </a:blip>
          <a:stretch>
            <a:fillRect/>
          </a:stretch>
        </p:blipFill>
        <p:spPr>
          <a:xfrm>
            <a:off x="2013350" y="1646000"/>
            <a:ext cx="7162740" cy="442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1584b92fa34_2_0"/>
          <p:cNvSpPr txBox="1"/>
          <p:nvPr>
            <p:ph type="title"/>
          </p:nvPr>
        </p:nvSpPr>
        <p:spPr>
          <a:xfrm>
            <a:off x="1030404" y="486751"/>
            <a:ext cx="9810600" cy="12159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Clr>
                <a:srgbClr val="262626"/>
              </a:buClr>
              <a:buSzPts val="2800"/>
              <a:buFont typeface="Arial"/>
              <a:buNone/>
            </a:pPr>
            <a:r>
              <a:rPr lang="en-US"/>
              <a:t>Final Design Description / Design </a:t>
            </a:r>
            <a:endParaRPr/>
          </a:p>
        </p:txBody>
      </p:sp>
      <p:sp>
        <p:nvSpPr>
          <p:cNvPr id="166" name="Google Shape;166;g1584b92fa34_2_0"/>
          <p:cNvSpPr txBox="1"/>
          <p:nvPr>
            <p:ph idx="1" type="body"/>
          </p:nvPr>
        </p:nvSpPr>
        <p:spPr>
          <a:xfrm>
            <a:off x="714025" y="1505875"/>
            <a:ext cx="10058100" cy="4269000"/>
          </a:xfrm>
          <a:prstGeom prst="rect">
            <a:avLst/>
          </a:prstGeom>
          <a:noFill/>
          <a:ln>
            <a:noFill/>
          </a:ln>
        </p:spPr>
        <p:txBody>
          <a:bodyPr anchorCtr="0" anchor="t" bIns="45700" lIns="91425" spcFirstLastPara="1" rIns="91425" wrap="square" tIns="45700">
            <a:noAutofit/>
          </a:bodyPr>
          <a:lstStyle/>
          <a:p>
            <a:pPr indent="-330898" lvl="0" marL="457200" rtl="0" algn="l">
              <a:lnSpc>
                <a:spcPct val="180000"/>
              </a:lnSpc>
              <a:spcBef>
                <a:spcPts val="0"/>
              </a:spcBef>
              <a:spcAft>
                <a:spcPts val="0"/>
              </a:spcAft>
              <a:buClr>
                <a:srgbClr val="404040"/>
              </a:buClr>
              <a:buSzPts val="1611"/>
              <a:buChar char="•"/>
            </a:pPr>
            <a:r>
              <a:rPr lang="en-US" sz="1611">
                <a:solidFill>
                  <a:srgbClr val="404040"/>
                </a:solidFill>
              </a:rPr>
              <a:t>Successful AI training for detecting blackjack cards using Darknet.</a:t>
            </a:r>
            <a:endParaRPr sz="1611">
              <a:solidFill>
                <a:srgbClr val="404040"/>
              </a:solidFill>
            </a:endParaRPr>
          </a:p>
          <a:p>
            <a:pPr indent="-330898" lvl="0" marL="457200" rtl="0" algn="l">
              <a:lnSpc>
                <a:spcPct val="180000"/>
              </a:lnSpc>
              <a:spcBef>
                <a:spcPts val="0"/>
              </a:spcBef>
              <a:spcAft>
                <a:spcPts val="0"/>
              </a:spcAft>
              <a:buClr>
                <a:srgbClr val="404040"/>
              </a:buClr>
              <a:buSzPts val="1611"/>
              <a:buChar char="•"/>
            </a:pPr>
            <a:r>
              <a:rPr lang="en-US" sz="1611">
                <a:solidFill>
                  <a:srgbClr val="404040"/>
                </a:solidFill>
              </a:rPr>
              <a:t>Successful Unity program built.</a:t>
            </a:r>
            <a:endParaRPr sz="1611">
              <a:solidFill>
                <a:srgbClr val="404040"/>
              </a:solidFill>
            </a:endParaRPr>
          </a:p>
          <a:p>
            <a:pPr indent="-330898" lvl="0" marL="457200" rtl="0" algn="l">
              <a:lnSpc>
                <a:spcPct val="180000"/>
              </a:lnSpc>
              <a:spcBef>
                <a:spcPts val="0"/>
              </a:spcBef>
              <a:spcAft>
                <a:spcPts val="0"/>
              </a:spcAft>
              <a:buClr>
                <a:srgbClr val="404040"/>
              </a:buClr>
              <a:buSzPts val="1611"/>
              <a:buChar char="•"/>
            </a:pPr>
            <a:r>
              <a:rPr lang="en-US" sz="1611">
                <a:solidFill>
                  <a:srgbClr val="404040"/>
                </a:solidFill>
              </a:rPr>
              <a:t>C# script “GameLogic.cs” runs “blackjack.py” Python script using command prompt.</a:t>
            </a:r>
            <a:endParaRPr sz="1611">
              <a:solidFill>
                <a:srgbClr val="404040"/>
              </a:solidFill>
            </a:endParaRPr>
          </a:p>
          <a:p>
            <a:pPr indent="-330898" lvl="0" marL="457200" rtl="0" algn="l">
              <a:lnSpc>
                <a:spcPct val="180000"/>
              </a:lnSpc>
              <a:spcBef>
                <a:spcPts val="0"/>
              </a:spcBef>
              <a:spcAft>
                <a:spcPts val="0"/>
              </a:spcAft>
              <a:buClr>
                <a:srgbClr val="404040"/>
              </a:buClr>
              <a:buSzPts val="1611"/>
              <a:buChar char="•"/>
            </a:pPr>
            <a:r>
              <a:rPr lang="en-US" sz="1611">
                <a:solidFill>
                  <a:srgbClr val="404040"/>
                </a:solidFill>
              </a:rPr>
              <a:t>List data structure used to build a command line argument when running python script.</a:t>
            </a:r>
            <a:endParaRPr sz="1611">
              <a:solidFill>
                <a:srgbClr val="404040"/>
              </a:solidFill>
            </a:endParaRPr>
          </a:p>
          <a:p>
            <a:pPr indent="-330898" lvl="0" marL="457200" rtl="0" algn="l">
              <a:lnSpc>
                <a:spcPct val="180000"/>
              </a:lnSpc>
              <a:spcBef>
                <a:spcPts val="0"/>
              </a:spcBef>
              <a:spcAft>
                <a:spcPts val="0"/>
              </a:spcAft>
              <a:buClr>
                <a:srgbClr val="404040"/>
              </a:buClr>
              <a:buSzPts val="1611"/>
              <a:buChar char="•"/>
            </a:pPr>
            <a:r>
              <a:rPr lang="en-US" sz="1611">
                <a:solidFill>
                  <a:srgbClr val="404040"/>
                </a:solidFill>
              </a:rPr>
              <a:t>List example: &lt; p, 10, 4, 3, d, 10, 9 &gt;</a:t>
            </a:r>
            <a:endParaRPr sz="1611">
              <a:solidFill>
                <a:srgbClr val="404040"/>
              </a:solidFill>
            </a:endParaRPr>
          </a:p>
          <a:p>
            <a:pPr indent="-330898" lvl="0" marL="457200" rtl="0" algn="l">
              <a:lnSpc>
                <a:spcPct val="180000"/>
              </a:lnSpc>
              <a:spcBef>
                <a:spcPts val="0"/>
              </a:spcBef>
              <a:spcAft>
                <a:spcPts val="0"/>
              </a:spcAft>
              <a:buClr>
                <a:srgbClr val="404040"/>
              </a:buClr>
              <a:buSzPts val="1611"/>
              <a:buChar char="•"/>
            </a:pPr>
            <a:r>
              <a:rPr lang="en-US" sz="1611">
                <a:solidFill>
                  <a:srgbClr val="404040"/>
                </a:solidFill>
              </a:rPr>
              <a:t>User interface (UI) for blackjack displays correct probabilities for each player and dealer’s hand obtained.</a:t>
            </a:r>
            <a:endParaRPr sz="1611">
              <a:solidFill>
                <a:srgbClr val="404040"/>
              </a:solidFill>
            </a:endParaRPr>
          </a:p>
          <a:p>
            <a:pPr indent="-330898" lvl="0" marL="457200" rtl="0" algn="l">
              <a:lnSpc>
                <a:spcPct val="180000"/>
              </a:lnSpc>
              <a:spcBef>
                <a:spcPts val="0"/>
              </a:spcBef>
              <a:spcAft>
                <a:spcPts val="0"/>
              </a:spcAft>
              <a:buClr>
                <a:srgbClr val="404040"/>
              </a:buClr>
              <a:buSzPts val="1611"/>
              <a:buChar char="•"/>
            </a:pPr>
            <a:r>
              <a:rPr lang="en-US" sz="1611">
                <a:solidFill>
                  <a:srgbClr val="404040"/>
                </a:solidFill>
              </a:rPr>
              <a:t>Using darknet, after running a command on Windows Powershell, a webcam on the host computer is used to perform the playing card object detection.</a:t>
            </a:r>
            <a:endParaRPr sz="1611">
              <a:solidFill>
                <a:srgbClr val="404040"/>
              </a:solidFill>
            </a:endParaRPr>
          </a:p>
          <a:p>
            <a:pPr indent="-330898" lvl="0" marL="457200" rtl="0" algn="l">
              <a:lnSpc>
                <a:spcPct val="180000"/>
              </a:lnSpc>
              <a:spcBef>
                <a:spcPts val="0"/>
              </a:spcBef>
              <a:spcAft>
                <a:spcPts val="0"/>
              </a:spcAft>
              <a:buClr>
                <a:srgbClr val="404040"/>
              </a:buClr>
              <a:buSzPts val="1611"/>
              <a:buChar char="•"/>
            </a:pPr>
            <a:r>
              <a:rPr lang="en-US" sz="1611">
                <a:solidFill>
                  <a:srgbClr val="404040"/>
                </a:solidFill>
              </a:rPr>
              <a:t>Final design includes a losing sound effect, and when the player wins, a “raining coins” graphic effect.</a:t>
            </a:r>
            <a:endParaRPr sz="1611">
              <a:solidFill>
                <a:srgbClr val="404040"/>
              </a:solidFill>
            </a:endParaRPr>
          </a:p>
          <a:p>
            <a:pPr indent="0" lvl="0" marL="0" rtl="0" algn="l">
              <a:lnSpc>
                <a:spcPct val="80000"/>
              </a:lnSpc>
              <a:spcBef>
                <a:spcPts val="1000"/>
              </a:spcBef>
              <a:spcAft>
                <a:spcPts val="0"/>
              </a:spcAft>
              <a:buSzPts val="698"/>
              <a:buNone/>
            </a:pPr>
            <a:r>
              <a:t/>
            </a:r>
            <a:endParaRPr sz="943"/>
          </a:p>
        </p:txBody>
      </p:sp>
      <p:sp>
        <p:nvSpPr>
          <p:cNvPr id="167" name="Google Shape;167;g1584b92fa34_2_0"/>
          <p:cNvSpPr txBox="1"/>
          <p:nvPr>
            <p:ph idx="12" type="sldNum"/>
          </p:nvPr>
        </p:nvSpPr>
        <p:spPr>
          <a:xfrm>
            <a:off x="11558016" y="3136392"/>
            <a:ext cx="546000" cy="579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6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rchiv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2022-09-11T02:40:53Z</dcterms:created>
  <dc:creator>Amyleila Mejia</dc:creator>
</cp:coreProperties>
</file>