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C24E5-9C92-4665-B7CE-6121420E4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112AB-F349-4769-B900-118A7E709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DE947-CA8A-49FC-9EB3-B3201281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46F0-8B63-4DB6-93AB-467248B24DE1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E4C4D-688B-44C3-8C73-0A9034C9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F2599-7EB0-4629-B11E-9AC9F08B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58A7-2D46-47CA-8EB3-352DC9CFB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1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E5281-85C8-443D-9C88-97325BCC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750B0-AA82-4F51-B40B-3DB573B7B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DC632-BD64-4459-8675-0541A747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46F0-8B63-4DB6-93AB-467248B24DE1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066BA-36CD-4376-B3E4-401E7D85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1FF60-62DA-4931-ACEE-4EDB176B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58A7-2D46-47CA-8EB3-352DC9CFB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19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BB1C08-74F4-4870-9F83-D1917FD5D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6B393-F6E3-45DF-B0D8-9CBC260E7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BED8B-CFA2-468A-943D-362F590E6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46F0-8B63-4DB6-93AB-467248B24DE1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90257-9313-4E70-B600-C493A8B8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37D80-180B-4937-B01C-1B37C7A26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58A7-2D46-47CA-8EB3-352DC9CFB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9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B837D-F31C-4414-973E-C8AC2B33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88396-E7C6-4E42-AE7A-D891E66FA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B0C93-1F97-4867-BE07-508721533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46F0-8B63-4DB6-93AB-467248B24DE1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CA99B-4E58-4FDF-A3BA-3FBDE6CAB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28401-30BA-4E64-BB48-4417924A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58A7-2D46-47CA-8EB3-352DC9CFB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3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2218-D3D9-4119-9F84-0ABB60D9A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19CCC-61B0-4662-B380-A6E1D008E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864FA-388C-492C-9262-95DC4B52E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46F0-8B63-4DB6-93AB-467248B24DE1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688AA-2FC0-4E4F-8A99-980DB739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E152B-CB54-4EA1-B55C-B5A000977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58A7-2D46-47CA-8EB3-352DC9CFB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2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95D6E-DC34-43CA-8592-880C7882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A12A-C96F-4E2D-869D-8927CA18E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70C66-6BF6-4F2C-B56A-9571D08AD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C756B-30FE-4FBC-84CB-5A21F3E24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46F0-8B63-4DB6-93AB-467248B24DE1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B1798-6F46-4E33-B52C-D577CE7E1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F39DE-CEB9-46AF-A80F-F6B61DBA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58A7-2D46-47CA-8EB3-352DC9CFB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61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548F-C45C-481F-B78E-5ACE8C587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59B83-44C9-4D5F-BC13-8FAC66CA8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2BB96-2E37-4CDF-B3B5-53A1CB3CA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0C5D3D-02B9-4CBC-9D72-6B337B7C6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C86737-741B-4A5E-8092-1D3877F42A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D368B0-2148-4F31-8717-B76A5BDB2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46F0-8B63-4DB6-93AB-467248B24DE1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87D244-E5A9-4278-9056-1EA426A85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8A307F-45E8-4E91-B5F4-F978178A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58A7-2D46-47CA-8EB3-352DC9CFB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9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905A-CC76-4495-AB6C-EB2C963D1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E90AD-C29B-41EC-9DD9-D36EBB02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46F0-8B63-4DB6-93AB-467248B24DE1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CAF86-86E3-4117-9C81-2359CC84B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79B11-3244-4DFF-AB12-CAA35217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58A7-2D46-47CA-8EB3-352DC9CFB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1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83CC8-E5CC-4EBF-92D9-8842FC9BF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46F0-8B63-4DB6-93AB-467248B24DE1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FAA7A7-4E65-4A2A-90B3-FD286F289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43947-4590-4420-BBD3-1C508381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58A7-2D46-47CA-8EB3-352DC9CFB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8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33D22-37D5-44C7-8503-3E113A323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FC0A6-9DFB-4D4A-9436-90F6874A2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98724-6AB5-41F6-92F8-98A645ECE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CB8AF-3423-4B6E-ABB8-EA6134AB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46F0-8B63-4DB6-93AB-467248B24DE1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1EB3E-6419-4CF3-BCAE-AAA34786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8C78C-62F6-4821-A131-BADAC559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58A7-2D46-47CA-8EB3-352DC9CFB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4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4B42-7BDD-4245-A477-6DE5C8958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BC5575-10AF-43BC-8703-4B805D229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3830F-91C3-4604-A412-F12AA8320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F4286-60CA-4766-A022-C027AE2F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46F0-8B63-4DB6-93AB-467248B24DE1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E1A78-4798-4E15-AB64-059925BC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CC399-F6E0-4975-8902-7EDFBFA41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58A7-2D46-47CA-8EB3-352DC9CFB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9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D11192-5C47-4E51-AAF1-A1C1842F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B1F69-4EDB-4828-903C-9F071971D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1626F-4FEF-44D3-A72E-1C9067DCA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D46F0-8B63-4DB6-93AB-467248B24DE1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5318F-3F20-4B61-A2BB-691D0F97A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1EFDC-D9FE-4AB5-94E8-FB382ACFD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658A7-2D46-47CA-8EB3-352DC9CFB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4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2B6C692-DA39-434E-9384-FEC871EB0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63" y="840473"/>
            <a:ext cx="3897300" cy="43070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FDBFF3-8172-46E9-8A18-E703ADCBE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40473"/>
            <a:ext cx="4335627" cy="430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77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H. Özcan</dc:creator>
  <cp:lastModifiedBy>Abdullah H. Özcan</cp:lastModifiedBy>
  <cp:revision>1</cp:revision>
  <dcterms:created xsi:type="dcterms:W3CDTF">2018-10-20T12:45:52Z</dcterms:created>
  <dcterms:modified xsi:type="dcterms:W3CDTF">2018-10-20T12:50:04Z</dcterms:modified>
</cp:coreProperties>
</file>