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5143500" cx="9144000"/>
  <p:notesSz cx="6858000" cy="9144000"/>
  <p:embeddedFontLst>
    <p:embeddedFont>
      <p:font typeface="Nunito"/>
      <p:regular r:id="rId16"/>
      <p:bold r:id="rId17"/>
      <p:italic r:id="rId18"/>
      <p:boldItalic r:id="rId1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Nunito-bold.fntdata"/><Relationship Id="rId16" Type="http://schemas.openxmlformats.org/officeDocument/2006/relationships/font" Target="fonts/Nunito-regular.fntdata"/><Relationship Id="rId5" Type="http://schemas.openxmlformats.org/officeDocument/2006/relationships/notesMaster" Target="notesMasters/notesMaster1.xml"/><Relationship Id="rId19" Type="http://schemas.openxmlformats.org/officeDocument/2006/relationships/font" Target="fonts/Nunito-boldItalic.fntdata"/><Relationship Id="rId6" Type="http://schemas.openxmlformats.org/officeDocument/2006/relationships/slide" Target="slides/slide1.xml"/><Relationship Id="rId18" Type="http://schemas.openxmlformats.org/officeDocument/2006/relationships/font" Target="fonts/Nunito-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b80e4d7c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b80e4d7c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b80e4d7ce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b80e4d7ce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3562cfc5e_0_3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3562cfc5e_0_3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e3562cfc5e_0_33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e3562cfc5e_0_33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e3562cfc5e_0_34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e3562cfc5e_0_3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e3562cfc5e_0_3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e3562cfc5e_0_3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e3791d3f1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e3791d3f1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e3791d3f1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e3791d3f1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e3791d3f11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e3791d3f11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80e4d7ce6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b80e4d7ce6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lt1"/>
              </a:buClr>
              <a:buSzPts val="1600"/>
              <a:buNone/>
              <a:defRPr sz="1600">
                <a:solidFill>
                  <a:schemeClr val="lt1"/>
                </a:solidFill>
              </a:defRPr>
            </a:lvl1pPr>
            <a:lvl2pPr lvl="1" rtl="0" algn="ctr">
              <a:lnSpc>
                <a:spcPct val="100000"/>
              </a:lnSpc>
              <a:spcBef>
                <a:spcPts val="0"/>
              </a:spcBef>
              <a:spcAft>
                <a:spcPts val="0"/>
              </a:spcAft>
              <a:buClr>
                <a:schemeClr val="lt1"/>
              </a:buClr>
              <a:buSzPts val="1600"/>
              <a:buNone/>
              <a:defRPr sz="1600">
                <a:solidFill>
                  <a:schemeClr val="lt1"/>
                </a:solidFill>
              </a:defRPr>
            </a:lvl2pPr>
            <a:lvl3pPr lvl="2" rtl="0" algn="ctr">
              <a:lnSpc>
                <a:spcPct val="100000"/>
              </a:lnSpc>
              <a:spcBef>
                <a:spcPts val="0"/>
              </a:spcBef>
              <a:spcAft>
                <a:spcPts val="0"/>
              </a:spcAft>
              <a:buClr>
                <a:schemeClr val="lt1"/>
              </a:buClr>
              <a:buSzPts val="1600"/>
              <a:buNone/>
              <a:defRPr sz="1600">
                <a:solidFill>
                  <a:schemeClr val="lt1"/>
                </a:solidFill>
              </a:defRPr>
            </a:lvl3pPr>
            <a:lvl4pPr lvl="3" rtl="0" algn="ctr">
              <a:lnSpc>
                <a:spcPct val="100000"/>
              </a:lnSpc>
              <a:spcBef>
                <a:spcPts val="0"/>
              </a:spcBef>
              <a:spcAft>
                <a:spcPts val="0"/>
              </a:spcAft>
              <a:buClr>
                <a:schemeClr val="lt1"/>
              </a:buClr>
              <a:buSzPts val="1600"/>
              <a:buNone/>
              <a:defRPr sz="1600">
                <a:solidFill>
                  <a:schemeClr val="lt1"/>
                </a:solidFill>
              </a:defRPr>
            </a:lvl4pPr>
            <a:lvl5pPr lvl="4" rtl="0" algn="ctr">
              <a:lnSpc>
                <a:spcPct val="100000"/>
              </a:lnSpc>
              <a:spcBef>
                <a:spcPts val="0"/>
              </a:spcBef>
              <a:spcAft>
                <a:spcPts val="0"/>
              </a:spcAft>
              <a:buClr>
                <a:schemeClr val="lt1"/>
              </a:buClr>
              <a:buSzPts val="1600"/>
              <a:buNone/>
              <a:defRPr sz="1600">
                <a:solidFill>
                  <a:schemeClr val="lt1"/>
                </a:solidFill>
              </a:defRPr>
            </a:lvl5pPr>
            <a:lvl6pPr lvl="5" rtl="0" algn="ctr">
              <a:lnSpc>
                <a:spcPct val="100000"/>
              </a:lnSpc>
              <a:spcBef>
                <a:spcPts val="0"/>
              </a:spcBef>
              <a:spcAft>
                <a:spcPts val="0"/>
              </a:spcAft>
              <a:buClr>
                <a:schemeClr val="lt1"/>
              </a:buClr>
              <a:buSzPts val="1600"/>
              <a:buNone/>
              <a:defRPr sz="1600">
                <a:solidFill>
                  <a:schemeClr val="lt1"/>
                </a:solidFill>
              </a:defRPr>
            </a:lvl6pPr>
            <a:lvl7pPr lvl="6" rtl="0" algn="ctr">
              <a:lnSpc>
                <a:spcPct val="100000"/>
              </a:lnSpc>
              <a:spcBef>
                <a:spcPts val="0"/>
              </a:spcBef>
              <a:spcAft>
                <a:spcPts val="0"/>
              </a:spcAft>
              <a:buClr>
                <a:schemeClr val="lt1"/>
              </a:buClr>
              <a:buSzPts val="1600"/>
              <a:buNone/>
              <a:defRPr sz="1600">
                <a:solidFill>
                  <a:schemeClr val="lt1"/>
                </a:solidFill>
              </a:defRPr>
            </a:lvl7pPr>
            <a:lvl8pPr lvl="7" rtl="0" algn="ctr">
              <a:lnSpc>
                <a:spcPct val="100000"/>
              </a:lnSpc>
              <a:spcBef>
                <a:spcPts val="0"/>
              </a:spcBef>
              <a:spcAft>
                <a:spcPts val="0"/>
              </a:spcAft>
              <a:buClr>
                <a:schemeClr val="lt1"/>
              </a:buClr>
              <a:buSzPts val="1600"/>
              <a:buNone/>
              <a:defRPr sz="1600">
                <a:solidFill>
                  <a:schemeClr val="lt1"/>
                </a:solidFill>
              </a:defRPr>
            </a:lvl8pPr>
            <a:lvl9pPr lvl="8" rtl="0"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8600"/>
              <a:buNone/>
              <a:defRPr sz="8600">
                <a:solidFill>
                  <a:schemeClr val="dk2"/>
                </a:solidFill>
              </a:defRPr>
            </a:lvl1pPr>
            <a:lvl2pPr lvl="1" rtl="0" algn="ctr">
              <a:spcBef>
                <a:spcPts val="0"/>
              </a:spcBef>
              <a:spcAft>
                <a:spcPts val="0"/>
              </a:spcAft>
              <a:buClr>
                <a:schemeClr val="dk2"/>
              </a:buClr>
              <a:buSzPts val="8600"/>
              <a:buNone/>
              <a:defRPr sz="8600">
                <a:solidFill>
                  <a:schemeClr val="dk2"/>
                </a:solidFill>
              </a:defRPr>
            </a:lvl2pPr>
            <a:lvl3pPr lvl="2" rtl="0" algn="ctr">
              <a:spcBef>
                <a:spcPts val="0"/>
              </a:spcBef>
              <a:spcAft>
                <a:spcPts val="0"/>
              </a:spcAft>
              <a:buClr>
                <a:schemeClr val="dk2"/>
              </a:buClr>
              <a:buSzPts val="8600"/>
              <a:buNone/>
              <a:defRPr sz="8600">
                <a:solidFill>
                  <a:schemeClr val="dk2"/>
                </a:solidFill>
              </a:defRPr>
            </a:lvl3pPr>
            <a:lvl4pPr lvl="3" rtl="0" algn="ctr">
              <a:spcBef>
                <a:spcPts val="0"/>
              </a:spcBef>
              <a:spcAft>
                <a:spcPts val="0"/>
              </a:spcAft>
              <a:buClr>
                <a:schemeClr val="dk2"/>
              </a:buClr>
              <a:buSzPts val="8600"/>
              <a:buNone/>
              <a:defRPr sz="8600">
                <a:solidFill>
                  <a:schemeClr val="dk2"/>
                </a:solidFill>
              </a:defRPr>
            </a:lvl4pPr>
            <a:lvl5pPr lvl="4" rtl="0" algn="ctr">
              <a:spcBef>
                <a:spcPts val="0"/>
              </a:spcBef>
              <a:spcAft>
                <a:spcPts val="0"/>
              </a:spcAft>
              <a:buClr>
                <a:schemeClr val="dk2"/>
              </a:buClr>
              <a:buSzPts val="8600"/>
              <a:buNone/>
              <a:defRPr sz="8600">
                <a:solidFill>
                  <a:schemeClr val="dk2"/>
                </a:solidFill>
              </a:defRPr>
            </a:lvl5pPr>
            <a:lvl6pPr lvl="5" rtl="0" algn="ctr">
              <a:spcBef>
                <a:spcPts val="0"/>
              </a:spcBef>
              <a:spcAft>
                <a:spcPts val="0"/>
              </a:spcAft>
              <a:buClr>
                <a:schemeClr val="dk2"/>
              </a:buClr>
              <a:buSzPts val="8600"/>
              <a:buNone/>
              <a:defRPr sz="8600">
                <a:solidFill>
                  <a:schemeClr val="dk2"/>
                </a:solidFill>
              </a:defRPr>
            </a:lvl6pPr>
            <a:lvl7pPr lvl="6" rtl="0" algn="ctr">
              <a:spcBef>
                <a:spcPts val="0"/>
              </a:spcBef>
              <a:spcAft>
                <a:spcPts val="0"/>
              </a:spcAft>
              <a:buClr>
                <a:schemeClr val="dk2"/>
              </a:buClr>
              <a:buSzPts val="8600"/>
              <a:buNone/>
              <a:defRPr sz="8600">
                <a:solidFill>
                  <a:schemeClr val="dk2"/>
                </a:solidFill>
              </a:defRPr>
            </a:lvl7pPr>
            <a:lvl8pPr lvl="7" rtl="0" algn="ctr">
              <a:spcBef>
                <a:spcPts val="0"/>
              </a:spcBef>
              <a:spcAft>
                <a:spcPts val="0"/>
              </a:spcAft>
              <a:buClr>
                <a:schemeClr val="dk2"/>
              </a:buClr>
              <a:buSzPts val="8600"/>
              <a:buNone/>
              <a:defRPr sz="8600">
                <a:solidFill>
                  <a:schemeClr val="dk2"/>
                </a:solidFill>
              </a:defRPr>
            </a:lvl8pPr>
            <a:lvl9pPr lvl="8" rtl="0"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rtl="0" algn="ctr">
              <a:spcBef>
                <a:spcPts val="0"/>
              </a:spcBef>
              <a:spcAft>
                <a:spcPts val="0"/>
              </a:spcAft>
              <a:buSzPts val="1300"/>
              <a:buChar char="●"/>
              <a:defRPr/>
            </a:lvl1pPr>
            <a:lvl2pPr indent="-298450" lvl="1" marL="914400" rtl="0" algn="ctr">
              <a:spcBef>
                <a:spcPts val="0"/>
              </a:spcBef>
              <a:spcAft>
                <a:spcPts val="0"/>
              </a:spcAft>
              <a:buSzPts val="1100"/>
              <a:buChar char="○"/>
              <a:defRPr/>
            </a:lvl2pPr>
            <a:lvl3pPr indent="-298450" lvl="2" marL="1371600" rtl="0" algn="ctr">
              <a:spcBef>
                <a:spcPts val="0"/>
              </a:spcBef>
              <a:spcAft>
                <a:spcPts val="0"/>
              </a:spcAft>
              <a:buSzPts val="1100"/>
              <a:buChar char="■"/>
              <a:defRPr/>
            </a:lvl3pPr>
            <a:lvl4pPr indent="-298450" lvl="3" marL="1828800" rtl="0" algn="ctr">
              <a:spcBef>
                <a:spcPts val="0"/>
              </a:spcBef>
              <a:spcAft>
                <a:spcPts val="0"/>
              </a:spcAft>
              <a:buSzPts val="1100"/>
              <a:buChar char="●"/>
              <a:defRPr/>
            </a:lvl4pPr>
            <a:lvl5pPr indent="-298450" lvl="4" marL="2286000" rtl="0" algn="ctr">
              <a:spcBef>
                <a:spcPts val="0"/>
              </a:spcBef>
              <a:spcAft>
                <a:spcPts val="0"/>
              </a:spcAft>
              <a:buSzPts val="1100"/>
              <a:buChar char="○"/>
              <a:defRPr/>
            </a:lvl5pPr>
            <a:lvl6pPr indent="-298450" lvl="5" marL="2743200" rtl="0" algn="ctr">
              <a:spcBef>
                <a:spcPts val="0"/>
              </a:spcBef>
              <a:spcAft>
                <a:spcPts val="0"/>
              </a:spcAft>
              <a:buSzPts val="1100"/>
              <a:buChar char="■"/>
              <a:defRPr/>
            </a:lvl6pPr>
            <a:lvl7pPr indent="-298450" lvl="6" marL="3200400" rtl="0" algn="ctr">
              <a:spcBef>
                <a:spcPts val="0"/>
              </a:spcBef>
              <a:spcAft>
                <a:spcPts val="0"/>
              </a:spcAft>
              <a:buSzPts val="1100"/>
              <a:buChar char="●"/>
              <a:defRPr/>
            </a:lvl7pPr>
            <a:lvl8pPr indent="-298450" lvl="7" marL="3657600" rtl="0" algn="ctr">
              <a:spcBef>
                <a:spcPts val="0"/>
              </a:spcBef>
              <a:spcAft>
                <a:spcPts val="0"/>
              </a:spcAft>
              <a:buSzPts val="1100"/>
              <a:buChar char="○"/>
              <a:defRPr/>
            </a:lvl8pPr>
            <a:lvl9pPr indent="-298450" lvl="8" marL="4114800" rtl="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dk2"/>
              </a:buClr>
              <a:buSzPts val="3200"/>
              <a:buNone/>
              <a:defRPr sz="3200">
                <a:solidFill>
                  <a:schemeClr val="dk2"/>
                </a:solidFill>
              </a:defRPr>
            </a:lvl1pPr>
            <a:lvl2pPr lvl="1" rtl="0" algn="ctr">
              <a:spcBef>
                <a:spcPts val="0"/>
              </a:spcBef>
              <a:spcAft>
                <a:spcPts val="0"/>
              </a:spcAft>
              <a:buClr>
                <a:schemeClr val="dk2"/>
              </a:buClr>
              <a:buSzPts val="3200"/>
              <a:buNone/>
              <a:defRPr sz="3200">
                <a:solidFill>
                  <a:schemeClr val="dk2"/>
                </a:solidFill>
              </a:defRPr>
            </a:lvl2pPr>
            <a:lvl3pPr lvl="2" rtl="0" algn="ctr">
              <a:spcBef>
                <a:spcPts val="0"/>
              </a:spcBef>
              <a:spcAft>
                <a:spcPts val="0"/>
              </a:spcAft>
              <a:buClr>
                <a:schemeClr val="dk2"/>
              </a:buClr>
              <a:buSzPts val="3200"/>
              <a:buNone/>
              <a:defRPr sz="3200">
                <a:solidFill>
                  <a:schemeClr val="dk2"/>
                </a:solidFill>
              </a:defRPr>
            </a:lvl3pPr>
            <a:lvl4pPr lvl="3" rtl="0" algn="ctr">
              <a:spcBef>
                <a:spcPts val="0"/>
              </a:spcBef>
              <a:spcAft>
                <a:spcPts val="0"/>
              </a:spcAft>
              <a:buClr>
                <a:schemeClr val="dk2"/>
              </a:buClr>
              <a:buSzPts val="3200"/>
              <a:buNone/>
              <a:defRPr sz="3200">
                <a:solidFill>
                  <a:schemeClr val="dk2"/>
                </a:solidFill>
              </a:defRPr>
            </a:lvl4pPr>
            <a:lvl5pPr lvl="4" rtl="0" algn="ctr">
              <a:spcBef>
                <a:spcPts val="0"/>
              </a:spcBef>
              <a:spcAft>
                <a:spcPts val="0"/>
              </a:spcAft>
              <a:buClr>
                <a:schemeClr val="dk2"/>
              </a:buClr>
              <a:buSzPts val="3200"/>
              <a:buNone/>
              <a:defRPr sz="3200">
                <a:solidFill>
                  <a:schemeClr val="dk2"/>
                </a:solidFill>
              </a:defRPr>
            </a:lvl5pPr>
            <a:lvl6pPr lvl="5" rtl="0" algn="ctr">
              <a:spcBef>
                <a:spcPts val="0"/>
              </a:spcBef>
              <a:spcAft>
                <a:spcPts val="0"/>
              </a:spcAft>
              <a:buClr>
                <a:schemeClr val="dk2"/>
              </a:buClr>
              <a:buSzPts val="3200"/>
              <a:buNone/>
              <a:defRPr sz="3200">
                <a:solidFill>
                  <a:schemeClr val="dk2"/>
                </a:solidFill>
              </a:defRPr>
            </a:lvl6pPr>
            <a:lvl7pPr lvl="6" rtl="0" algn="ctr">
              <a:spcBef>
                <a:spcPts val="0"/>
              </a:spcBef>
              <a:spcAft>
                <a:spcPts val="0"/>
              </a:spcAft>
              <a:buClr>
                <a:schemeClr val="dk2"/>
              </a:buClr>
              <a:buSzPts val="3200"/>
              <a:buNone/>
              <a:defRPr sz="3200">
                <a:solidFill>
                  <a:schemeClr val="dk2"/>
                </a:solidFill>
              </a:defRPr>
            </a:lvl7pPr>
            <a:lvl8pPr lvl="7" rtl="0" algn="ctr">
              <a:spcBef>
                <a:spcPts val="0"/>
              </a:spcBef>
              <a:spcAft>
                <a:spcPts val="0"/>
              </a:spcAft>
              <a:buClr>
                <a:schemeClr val="dk2"/>
              </a:buClr>
              <a:buSzPts val="3200"/>
              <a:buNone/>
              <a:defRPr sz="3200">
                <a:solidFill>
                  <a:schemeClr val="dk2"/>
                </a:solidFill>
              </a:defRPr>
            </a:lvl8pPr>
            <a:lvl9pPr lvl="8" rtl="0"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200"/>
              <a:buNone/>
              <a:defRPr sz="3200"/>
            </a:lvl1pPr>
            <a:lvl2pPr lvl="1" rtl="0" algn="ctr">
              <a:spcBef>
                <a:spcPts val="0"/>
              </a:spcBef>
              <a:spcAft>
                <a:spcPts val="0"/>
              </a:spcAft>
              <a:buSzPts val="3200"/>
              <a:buNone/>
              <a:defRPr sz="3200"/>
            </a:lvl2pPr>
            <a:lvl3pPr lvl="2" rtl="0" algn="ctr">
              <a:spcBef>
                <a:spcPts val="0"/>
              </a:spcBef>
              <a:spcAft>
                <a:spcPts val="0"/>
              </a:spcAft>
              <a:buSzPts val="3200"/>
              <a:buNone/>
              <a:defRPr sz="3200"/>
            </a:lvl3pPr>
            <a:lvl4pPr lvl="3" rtl="0" algn="ctr">
              <a:spcBef>
                <a:spcPts val="0"/>
              </a:spcBef>
              <a:spcAft>
                <a:spcPts val="0"/>
              </a:spcAft>
              <a:buSzPts val="3200"/>
              <a:buNone/>
              <a:defRPr sz="3200"/>
            </a:lvl4pPr>
            <a:lvl5pPr lvl="4" rtl="0" algn="ctr">
              <a:spcBef>
                <a:spcPts val="0"/>
              </a:spcBef>
              <a:spcAft>
                <a:spcPts val="0"/>
              </a:spcAft>
              <a:buSzPts val="3200"/>
              <a:buNone/>
              <a:defRPr sz="3200"/>
            </a:lvl5pPr>
            <a:lvl6pPr lvl="5" rtl="0" algn="ctr">
              <a:spcBef>
                <a:spcPts val="0"/>
              </a:spcBef>
              <a:spcAft>
                <a:spcPts val="0"/>
              </a:spcAft>
              <a:buSzPts val="3200"/>
              <a:buNone/>
              <a:defRPr sz="3200"/>
            </a:lvl6pPr>
            <a:lvl7pPr lvl="6" rtl="0" algn="ctr">
              <a:spcBef>
                <a:spcPts val="0"/>
              </a:spcBef>
              <a:spcAft>
                <a:spcPts val="0"/>
              </a:spcAft>
              <a:buSzPts val="3200"/>
              <a:buNone/>
              <a:defRPr sz="3200"/>
            </a:lvl7pPr>
            <a:lvl8pPr lvl="7" rtl="0" algn="ctr">
              <a:spcBef>
                <a:spcPts val="0"/>
              </a:spcBef>
              <a:spcAft>
                <a:spcPts val="0"/>
              </a:spcAft>
              <a:buSzPts val="3200"/>
              <a:buNone/>
              <a:defRPr sz="3200"/>
            </a:lvl8pPr>
            <a:lvl9pPr lvl="8" rtl="0"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rtl="0">
              <a:lnSpc>
                <a:spcPct val="100000"/>
              </a:lnSpc>
              <a:spcBef>
                <a:spcPts val="0"/>
              </a:spcBef>
              <a:spcAft>
                <a:spcPts val="0"/>
              </a:spcAft>
              <a:buClr>
                <a:schemeClr val="lt1"/>
              </a:buClr>
              <a:buSzPts val="1600"/>
              <a:buNone/>
              <a:defRPr sz="1600">
                <a:solidFill>
                  <a:schemeClr val="lt1"/>
                </a:solidFill>
              </a:defRPr>
            </a:lvl1pPr>
            <a:lvl2pPr lvl="1" rtl="0">
              <a:lnSpc>
                <a:spcPct val="100000"/>
              </a:lnSpc>
              <a:spcBef>
                <a:spcPts val="0"/>
              </a:spcBef>
              <a:spcAft>
                <a:spcPts val="0"/>
              </a:spcAft>
              <a:buClr>
                <a:schemeClr val="lt1"/>
              </a:buClr>
              <a:buSzPts val="1600"/>
              <a:buNone/>
              <a:defRPr sz="1600">
                <a:solidFill>
                  <a:schemeClr val="lt1"/>
                </a:solidFill>
              </a:defRPr>
            </a:lvl2pPr>
            <a:lvl3pPr lvl="2" rtl="0">
              <a:lnSpc>
                <a:spcPct val="100000"/>
              </a:lnSpc>
              <a:spcBef>
                <a:spcPts val="0"/>
              </a:spcBef>
              <a:spcAft>
                <a:spcPts val="0"/>
              </a:spcAft>
              <a:buClr>
                <a:schemeClr val="lt1"/>
              </a:buClr>
              <a:buSzPts val="1600"/>
              <a:buNone/>
              <a:defRPr sz="1600">
                <a:solidFill>
                  <a:schemeClr val="lt1"/>
                </a:solidFill>
              </a:defRPr>
            </a:lvl3pPr>
            <a:lvl4pPr lvl="3" rtl="0">
              <a:lnSpc>
                <a:spcPct val="100000"/>
              </a:lnSpc>
              <a:spcBef>
                <a:spcPts val="0"/>
              </a:spcBef>
              <a:spcAft>
                <a:spcPts val="0"/>
              </a:spcAft>
              <a:buClr>
                <a:schemeClr val="lt1"/>
              </a:buClr>
              <a:buSzPts val="1600"/>
              <a:buNone/>
              <a:defRPr sz="1600">
                <a:solidFill>
                  <a:schemeClr val="lt1"/>
                </a:solidFill>
              </a:defRPr>
            </a:lvl4pPr>
            <a:lvl5pPr lvl="4" rtl="0">
              <a:lnSpc>
                <a:spcPct val="100000"/>
              </a:lnSpc>
              <a:spcBef>
                <a:spcPts val="0"/>
              </a:spcBef>
              <a:spcAft>
                <a:spcPts val="0"/>
              </a:spcAft>
              <a:buClr>
                <a:schemeClr val="lt1"/>
              </a:buClr>
              <a:buSzPts val="1600"/>
              <a:buNone/>
              <a:defRPr sz="1600">
                <a:solidFill>
                  <a:schemeClr val="lt1"/>
                </a:solidFill>
              </a:defRPr>
            </a:lvl5pPr>
            <a:lvl6pPr lvl="5" rtl="0">
              <a:lnSpc>
                <a:spcPct val="100000"/>
              </a:lnSpc>
              <a:spcBef>
                <a:spcPts val="0"/>
              </a:spcBef>
              <a:spcAft>
                <a:spcPts val="0"/>
              </a:spcAft>
              <a:buClr>
                <a:schemeClr val="lt1"/>
              </a:buClr>
              <a:buSzPts val="1600"/>
              <a:buNone/>
              <a:defRPr sz="1600">
                <a:solidFill>
                  <a:schemeClr val="lt1"/>
                </a:solidFill>
              </a:defRPr>
            </a:lvl6pPr>
            <a:lvl7pPr lvl="6" rtl="0">
              <a:lnSpc>
                <a:spcPct val="100000"/>
              </a:lnSpc>
              <a:spcBef>
                <a:spcPts val="0"/>
              </a:spcBef>
              <a:spcAft>
                <a:spcPts val="0"/>
              </a:spcAft>
              <a:buClr>
                <a:schemeClr val="lt1"/>
              </a:buClr>
              <a:buSzPts val="1600"/>
              <a:buNone/>
              <a:defRPr sz="1600">
                <a:solidFill>
                  <a:schemeClr val="lt1"/>
                </a:solidFill>
              </a:defRPr>
            </a:lvl7pPr>
            <a:lvl8pPr lvl="7" rtl="0">
              <a:lnSpc>
                <a:spcPct val="100000"/>
              </a:lnSpc>
              <a:spcBef>
                <a:spcPts val="0"/>
              </a:spcBef>
              <a:spcAft>
                <a:spcPts val="0"/>
              </a:spcAft>
              <a:buClr>
                <a:schemeClr val="lt1"/>
              </a:buClr>
              <a:buSzPts val="1600"/>
              <a:buNone/>
              <a:defRPr sz="1600">
                <a:solidFill>
                  <a:schemeClr val="lt1"/>
                </a:solidFill>
              </a:defRPr>
            </a:lvl8pPr>
            <a:lvl9pPr lvl="8" rtl="0">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rtl="0">
              <a:spcBef>
                <a:spcPts val="0"/>
              </a:spcBef>
              <a:spcAft>
                <a:spcPts val="0"/>
              </a:spcAft>
              <a:buSzPts val="1300"/>
              <a:buChar char="●"/>
              <a:defRPr/>
            </a:lvl1pPr>
            <a:lvl2pPr indent="-298450" lvl="1" marL="914400" rtl="0">
              <a:spcBef>
                <a:spcPts val="0"/>
              </a:spcBef>
              <a:spcAft>
                <a:spcPts val="0"/>
              </a:spcAft>
              <a:buSzPts val="1100"/>
              <a:buChar char="○"/>
              <a:defRPr/>
            </a:lvl2pPr>
            <a:lvl3pPr indent="-298450" lvl="2" marL="1371600" rtl="0">
              <a:spcBef>
                <a:spcPts val="0"/>
              </a:spcBef>
              <a:spcAft>
                <a:spcPts val="0"/>
              </a:spcAft>
              <a:buSzPts val="1100"/>
              <a:buChar char="■"/>
              <a:defRPr/>
            </a:lvl3pPr>
            <a:lvl4pPr indent="-298450" lvl="3" marL="1828800" rtl="0">
              <a:spcBef>
                <a:spcPts val="0"/>
              </a:spcBef>
              <a:spcAft>
                <a:spcPts val="0"/>
              </a:spcAft>
              <a:buSzPts val="1100"/>
              <a:buChar char="●"/>
              <a:defRPr/>
            </a:lvl4pPr>
            <a:lvl5pPr indent="-298450" lvl="4" marL="2286000" rtl="0">
              <a:spcBef>
                <a:spcPts val="0"/>
              </a:spcBef>
              <a:spcAft>
                <a:spcPts val="0"/>
              </a:spcAft>
              <a:buSzPts val="1100"/>
              <a:buChar char="○"/>
              <a:defRPr/>
            </a:lvl5pPr>
            <a:lvl6pPr indent="-298450" lvl="5" marL="2743200" rtl="0">
              <a:spcBef>
                <a:spcPts val="0"/>
              </a:spcBef>
              <a:spcAft>
                <a:spcPts val="0"/>
              </a:spcAft>
              <a:buSzPts val="1100"/>
              <a:buChar char="■"/>
              <a:defRPr/>
            </a:lvl6pPr>
            <a:lvl7pPr indent="-298450" lvl="6" marL="3200400" rtl="0">
              <a:spcBef>
                <a:spcPts val="0"/>
              </a:spcBef>
              <a:spcAft>
                <a:spcPts val="0"/>
              </a:spcAft>
              <a:buSzPts val="1100"/>
              <a:buChar char="●"/>
              <a:defRPr/>
            </a:lvl7pPr>
            <a:lvl8pPr indent="-298450" lvl="7" marL="3657600" rtl="0">
              <a:spcBef>
                <a:spcPts val="0"/>
              </a:spcBef>
              <a:spcAft>
                <a:spcPts val="0"/>
              </a:spcAft>
              <a:buSzPts val="1100"/>
              <a:buChar char="○"/>
              <a:defRPr/>
            </a:lvl8pPr>
            <a:lvl9pPr indent="-298450" lvl="8" marL="4114800" rtl="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rtl="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rt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rtl="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rtl="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latin typeface="Nunito"/>
                <a:ea typeface="Nunito"/>
                <a:cs typeface="Nunito"/>
                <a:sym typeface="Nunito"/>
              </a:defRPr>
            </a:lvl1pPr>
            <a:lvl2pPr lvl="1" rtl="0" algn="r">
              <a:buNone/>
              <a:defRPr sz="1000">
                <a:solidFill>
                  <a:schemeClr val="dk2"/>
                </a:solidFill>
                <a:latin typeface="Nunito"/>
                <a:ea typeface="Nunito"/>
                <a:cs typeface="Nunito"/>
                <a:sym typeface="Nunito"/>
              </a:defRPr>
            </a:lvl2pPr>
            <a:lvl3pPr lvl="2" rtl="0" algn="r">
              <a:buNone/>
              <a:defRPr sz="1000">
                <a:solidFill>
                  <a:schemeClr val="dk2"/>
                </a:solidFill>
                <a:latin typeface="Nunito"/>
                <a:ea typeface="Nunito"/>
                <a:cs typeface="Nunito"/>
                <a:sym typeface="Nunito"/>
              </a:defRPr>
            </a:lvl3pPr>
            <a:lvl4pPr lvl="3" rtl="0" algn="r">
              <a:buNone/>
              <a:defRPr sz="1000">
                <a:solidFill>
                  <a:schemeClr val="dk2"/>
                </a:solidFill>
                <a:latin typeface="Nunito"/>
                <a:ea typeface="Nunito"/>
                <a:cs typeface="Nunito"/>
                <a:sym typeface="Nunito"/>
              </a:defRPr>
            </a:lvl4pPr>
            <a:lvl5pPr lvl="4" rtl="0" algn="r">
              <a:buNone/>
              <a:defRPr sz="1000">
                <a:solidFill>
                  <a:schemeClr val="dk2"/>
                </a:solidFill>
                <a:latin typeface="Nunito"/>
                <a:ea typeface="Nunito"/>
                <a:cs typeface="Nunito"/>
                <a:sym typeface="Nunito"/>
              </a:defRPr>
            </a:lvl5pPr>
            <a:lvl6pPr lvl="5" rtl="0" algn="r">
              <a:buNone/>
              <a:defRPr sz="1000">
                <a:solidFill>
                  <a:schemeClr val="dk2"/>
                </a:solidFill>
                <a:latin typeface="Nunito"/>
                <a:ea typeface="Nunito"/>
                <a:cs typeface="Nunito"/>
                <a:sym typeface="Nunito"/>
              </a:defRPr>
            </a:lvl6pPr>
            <a:lvl7pPr lvl="6" rtl="0" algn="r">
              <a:buNone/>
              <a:defRPr sz="1000">
                <a:solidFill>
                  <a:schemeClr val="dk2"/>
                </a:solidFill>
                <a:latin typeface="Nunito"/>
                <a:ea typeface="Nunito"/>
                <a:cs typeface="Nunito"/>
                <a:sym typeface="Nunito"/>
              </a:defRPr>
            </a:lvl7pPr>
            <a:lvl8pPr lvl="7" rtl="0" algn="r">
              <a:buNone/>
              <a:defRPr sz="1000">
                <a:solidFill>
                  <a:schemeClr val="dk2"/>
                </a:solidFill>
                <a:latin typeface="Nunito"/>
                <a:ea typeface="Nunito"/>
                <a:cs typeface="Nunito"/>
                <a:sym typeface="Nunito"/>
              </a:defRPr>
            </a:lvl8pPr>
            <a:lvl9pPr lvl="8" rtl="0"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latin typeface="Cambria"/>
                <a:ea typeface="Cambria"/>
                <a:cs typeface="Cambria"/>
                <a:sym typeface="Cambria"/>
              </a:rPr>
              <a:t>Measurement of Central Tendency</a:t>
            </a:r>
            <a:endParaRPr b="1">
              <a:latin typeface="Cambria"/>
              <a:ea typeface="Cambria"/>
              <a:cs typeface="Cambria"/>
              <a:sym typeface="Cambria"/>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2"/>
          <p:cNvSpPr txBox="1"/>
          <p:nvPr>
            <p:ph idx="1" type="body"/>
          </p:nvPr>
        </p:nvSpPr>
        <p:spPr>
          <a:xfrm>
            <a:off x="819150" y="631175"/>
            <a:ext cx="7505700" cy="3807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(c)</a:t>
            </a:r>
            <a:r>
              <a:rPr b="1" lang="en">
                <a:solidFill>
                  <a:srgbClr val="000000"/>
                </a:solidFill>
                <a:latin typeface="Comic Sans MS"/>
                <a:ea typeface="Comic Sans MS"/>
                <a:cs typeface="Comic Sans MS"/>
                <a:sym typeface="Comic Sans MS"/>
              </a:rPr>
              <a:t> 27,66,24,81,50,40,74,81,97</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Mean:- [27+66+24+81+50+40+74+81+97]/9 → (540/9) = Mean is 60</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Mode:- [</a:t>
            </a:r>
            <a:r>
              <a:rPr b="1" lang="en">
                <a:solidFill>
                  <a:srgbClr val="000000"/>
                </a:solidFill>
                <a:latin typeface="Comic Sans MS"/>
                <a:ea typeface="Comic Sans MS"/>
                <a:cs typeface="Comic Sans MS"/>
                <a:sym typeface="Comic Sans MS"/>
              </a:rPr>
              <a:t>27,66,24,81,50,40,74,81,97</a:t>
            </a:r>
            <a:r>
              <a:rPr b="1" lang="en">
                <a:solidFill>
                  <a:srgbClr val="000000"/>
                </a:solidFill>
                <a:latin typeface="Comic Sans MS"/>
                <a:ea typeface="Comic Sans MS"/>
                <a:cs typeface="Comic Sans MS"/>
                <a:sym typeface="Comic Sans MS"/>
              </a:rPr>
              <a:t>] = Mode is 81</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Median:- [24,27,40,50,66,74,81,81,97] = Median is 66</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SD:- </a:t>
            </a:r>
            <a:r>
              <a:rPr b="1" lang="en">
                <a:solidFill>
                  <a:srgbClr val="000000"/>
                </a:solidFill>
                <a:latin typeface="Comic Sans MS"/>
                <a:ea typeface="Comic Sans MS"/>
                <a:cs typeface="Comic Sans MS"/>
                <a:sym typeface="Comic Sans MS"/>
              </a:rPr>
              <a:t>[27+66+24+81+50+40+74+81+97]/9 → (540/9) = 60 (mean)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(60-27)=33 → [33*33] =1089, (60-66)=-6 → [-6*-6] =36, (60-24)=36 →[36*36] =1296 (60-81)=-21 → [-21*-21] =441, (60-50)=10 → [10*10] =100, (60-40)=20 → [20*20] =400, (60-74)=-14 → [-14*-14] =196, (60-81)=21 → [-21*-21] =441, (60-97)=-17 → [-17*17] =289</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 [4288/(9-1)] → (4288/8)  = 536 (standard deviation) </a:t>
            </a:r>
            <a:endParaRPr b="1">
              <a:solidFill>
                <a:srgbClr val="000000"/>
              </a:solidFill>
              <a:latin typeface="Comic Sans MS"/>
              <a:ea typeface="Comic Sans MS"/>
              <a:cs typeface="Comic Sans MS"/>
              <a:sym typeface="Comic Sans MS"/>
            </a:endParaRPr>
          </a:p>
        </p:txBody>
      </p:sp>
      <p:cxnSp>
        <p:nvCxnSpPr>
          <p:cNvPr id="188" name="Google Shape;188;p22"/>
          <p:cNvCxnSpPr/>
          <p:nvPr/>
        </p:nvCxnSpPr>
        <p:spPr>
          <a:xfrm rot="10800000">
            <a:off x="3666250" y="1759225"/>
            <a:ext cx="0" cy="295500"/>
          </a:xfrm>
          <a:prstGeom prst="straightConnector1">
            <a:avLst/>
          </a:prstGeom>
          <a:noFill/>
          <a:ln cap="flat" cmpd="sng" w="9525">
            <a:solidFill>
              <a:schemeClr val="dk2"/>
            </a:solidFill>
            <a:prstDash val="solid"/>
            <a:round/>
            <a:headEnd len="med" w="med" type="none"/>
            <a:tailEnd len="med" w="med" type="triangle"/>
          </a:ln>
        </p:spPr>
      </p:cxnSp>
      <p:cxnSp>
        <p:nvCxnSpPr>
          <p:cNvPr id="189" name="Google Shape;189;p22"/>
          <p:cNvCxnSpPr/>
          <p:nvPr/>
        </p:nvCxnSpPr>
        <p:spPr>
          <a:xfrm rot="10800000">
            <a:off x="2565025" y="1745775"/>
            <a:ext cx="0" cy="2955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4"/>
          <p:cNvSpPr txBox="1"/>
          <p:nvPr>
            <p:ph type="title"/>
          </p:nvPr>
        </p:nvSpPr>
        <p:spPr>
          <a:xfrm>
            <a:off x="819150" y="583875"/>
            <a:ext cx="6424200" cy="705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chemeClr val="dk2"/>
                </a:solidFill>
                <a:highlight>
                  <a:srgbClr val="B7B7B7"/>
                </a:highlight>
                <a:latin typeface="Calibri"/>
                <a:ea typeface="Calibri"/>
                <a:cs typeface="Calibri"/>
                <a:sym typeface="Calibri"/>
              </a:rPr>
              <a:t>Mean, Mode and Median :-</a:t>
            </a:r>
            <a:endParaRPr b="1">
              <a:solidFill>
                <a:schemeClr val="dk2"/>
              </a:solidFill>
              <a:highlight>
                <a:srgbClr val="B7B7B7"/>
              </a:highlight>
              <a:latin typeface="Calibri"/>
              <a:ea typeface="Calibri"/>
              <a:cs typeface="Calibri"/>
              <a:sym typeface="Calibri"/>
            </a:endParaRPr>
          </a:p>
        </p:txBody>
      </p:sp>
      <p:sp>
        <p:nvSpPr>
          <p:cNvPr id="134" name="Google Shape;134;p14"/>
          <p:cNvSpPr txBox="1"/>
          <p:nvPr>
            <p:ph idx="2" type="body"/>
          </p:nvPr>
        </p:nvSpPr>
        <p:spPr>
          <a:xfrm>
            <a:off x="819150" y="1659100"/>
            <a:ext cx="7794000" cy="2534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1500">
                <a:solidFill>
                  <a:srgbClr val="000000"/>
                </a:solidFill>
                <a:latin typeface="Comic Sans MS"/>
                <a:ea typeface="Comic Sans MS"/>
                <a:cs typeface="Comic Sans MS"/>
                <a:sym typeface="Comic Sans MS"/>
              </a:rPr>
              <a:t>Mean :-  Mean is the average value of dataset.</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500">
                <a:solidFill>
                  <a:srgbClr val="000000"/>
                </a:solidFill>
                <a:latin typeface="Comic Sans MS"/>
                <a:ea typeface="Comic Sans MS"/>
                <a:cs typeface="Comic Sans MS"/>
                <a:sym typeface="Comic Sans MS"/>
              </a:rPr>
              <a:t>   </a:t>
            </a:r>
            <a:r>
              <a:rPr b="1" lang="en" sz="1500">
                <a:solidFill>
                  <a:srgbClr val="000000"/>
                </a:solidFill>
                <a:latin typeface="Comic Sans MS"/>
                <a:ea typeface="Comic Sans MS"/>
                <a:cs typeface="Comic Sans MS"/>
                <a:sym typeface="Comic Sans MS"/>
              </a:rPr>
              <a:t>Ex:-  [5,3,2,3,6,9,1]     29/7 =  4.1</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500">
                <a:solidFill>
                  <a:srgbClr val="000000"/>
                </a:solidFill>
                <a:latin typeface="Comic Sans MS"/>
                <a:ea typeface="Comic Sans MS"/>
                <a:cs typeface="Comic Sans MS"/>
                <a:sym typeface="Comic Sans MS"/>
              </a:rPr>
              <a:t>Mode :-  Mode is the number available in dataset which occur (available) mostly.</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500">
                <a:solidFill>
                  <a:srgbClr val="000000"/>
                </a:solidFill>
                <a:latin typeface="Comic Sans MS"/>
                <a:ea typeface="Comic Sans MS"/>
                <a:cs typeface="Comic Sans MS"/>
                <a:sym typeface="Comic Sans MS"/>
              </a:rPr>
              <a:t>   Ex:- [3,5,2,6,3,9,7,3,4]  = 3</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sz="1500">
                <a:solidFill>
                  <a:srgbClr val="000000"/>
                </a:solidFill>
                <a:latin typeface="Comic Sans MS"/>
                <a:ea typeface="Comic Sans MS"/>
                <a:cs typeface="Comic Sans MS"/>
                <a:sym typeface="Comic Sans MS"/>
              </a:rPr>
              <a:t>Median :- Median is the middle value available in datasets.</a:t>
            </a:r>
            <a:endParaRPr b="1" sz="1500">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sz="1500">
                <a:solidFill>
                  <a:srgbClr val="000000"/>
                </a:solidFill>
                <a:latin typeface="Comic Sans MS"/>
                <a:ea typeface="Comic Sans MS"/>
                <a:cs typeface="Comic Sans MS"/>
                <a:sym typeface="Comic Sans MS"/>
              </a:rPr>
              <a:t>   Ex:- [9,2,9,6,5,8,7,4] = [2,4,5,6,7,8,9,9]  (6+7)=13/2  = 6.5</a:t>
            </a:r>
            <a:endParaRPr b="1" sz="1500">
              <a:solidFill>
                <a:srgbClr val="000000"/>
              </a:solidFill>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5"/>
          <p:cNvSpPr txBox="1"/>
          <p:nvPr>
            <p:ph type="title"/>
          </p:nvPr>
        </p:nvSpPr>
        <p:spPr>
          <a:xfrm>
            <a:off x="819150" y="575875"/>
            <a:ext cx="7505700" cy="713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Standard Deviation:-</a:t>
            </a:r>
            <a:endParaRPr b="1">
              <a:solidFill>
                <a:srgbClr val="000000"/>
              </a:solidFill>
              <a:latin typeface="Calibri"/>
              <a:ea typeface="Calibri"/>
              <a:cs typeface="Calibri"/>
              <a:sym typeface="Calibri"/>
            </a:endParaRPr>
          </a:p>
        </p:txBody>
      </p:sp>
      <p:sp>
        <p:nvSpPr>
          <p:cNvPr id="140" name="Google Shape;140;p15"/>
          <p:cNvSpPr txBox="1"/>
          <p:nvPr>
            <p:ph idx="1" type="body"/>
          </p:nvPr>
        </p:nvSpPr>
        <p:spPr>
          <a:xfrm>
            <a:off x="819150" y="1382750"/>
            <a:ext cx="7505700" cy="33342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It is a process that calculates the dispersion of available datasets. Standard Deviation is calculated as the square root of variance relative to its Mean. There’s two types of Standard Deviation (low and high) are:-</a:t>
            </a:r>
            <a:endParaRPr b="1">
              <a:solidFill>
                <a:srgbClr val="000000"/>
              </a:solidFill>
              <a:latin typeface="Comic Sans MS"/>
              <a:ea typeface="Comic Sans MS"/>
              <a:cs typeface="Comic Sans MS"/>
              <a:sym typeface="Comic Sans MS"/>
            </a:endParaRPr>
          </a:p>
          <a:p>
            <a:pPr indent="-292576" lvl="0" marL="457200" rtl="0" algn="l">
              <a:spcBef>
                <a:spcPts val="1200"/>
              </a:spcBef>
              <a:spcAft>
                <a:spcPts val="0"/>
              </a:spcAft>
              <a:buClr>
                <a:srgbClr val="000000"/>
              </a:buClr>
              <a:buSzPct val="100000"/>
              <a:buFont typeface="Comic Sans MS"/>
              <a:buChar char="-"/>
            </a:pPr>
            <a:r>
              <a:rPr b="1" lang="en">
                <a:solidFill>
                  <a:srgbClr val="000000"/>
                </a:solidFill>
                <a:latin typeface="Comic Sans MS"/>
                <a:ea typeface="Comic Sans MS"/>
                <a:cs typeface="Comic Sans MS"/>
                <a:sym typeface="Comic Sans MS"/>
              </a:rPr>
              <a:t>A low standard deviation is the closest number of Mean.</a:t>
            </a:r>
            <a:endParaRPr b="1">
              <a:solidFill>
                <a:srgbClr val="000000"/>
              </a:solidFill>
              <a:latin typeface="Comic Sans MS"/>
              <a:ea typeface="Comic Sans MS"/>
              <a:cs typeface="Comic Sans MS"/>
              <a:sym typeface="Comic Sans MS"/>
            </a:endParaRPr>
          </a:p>
          <a:p>
            <a:pPr indent="-292576" lvl="0" marL="457200" rtl="0" algn="l">
              <a:spcBef>
                <a:spcPts val="0"/>
              </a:spcBef>
              <a:spcAft>
                <a:spcPts val="0"/>
              </a:spcAft>
              <a:buClr>
                <a:srgbClr val="000000"/>
              </a:buClr>
              <a:buSzPct val="100000"/>
              <a:buFont typeface="Comic Sans MS"/>
              <a:buChar char="-"/>
            </a:pPr>
            <a:r>
              <a:rPr b="1" lang="en">
                <a:solidFill>
                  <a:srgbClr val="000000"/>
                </a:solidFill>
                <a:latin typeface="Comic Sans MS"/>
                <a:ea typeface="Comic Sans MS"/>
                <a:cs typeface="Comic Sans MS"/>
                <a:sym typeface="Comic Sans MS"/>
              </a:rPr>
              <a:t>A high standard deviation is the wider number of Mean.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Example- [5, 7, 3, 7] =  (5+7+3+7)/4 =22/4  = 5.5  &lt;-- Mean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--&gt;</a:t>
            </a:r>
            <a:r>
              <a:rPr b="1" lang="en">
                <a:solidFill>
                  <a:srgbClr val="000000"/>
                </a:solidFill>
                <a:latin typeface="Comic Sans MS"/>
                <a:ea typeface="Comic Sans MS"/>
                <a:cs typeface="Comic Sans MS"/>
                <a:sym typeface="Comic Sans MS"/>
              </a:rPr>
              <a:t> Variance = (Mean - number)            (5.5-5)= 0.5, --- 0.25  </a:t>
            </a:r>
            <a:r>
              <a:rPr b="1" lang="en">
                <a:solidFill>
                  <a:srgbClr val="000000"/>
                </a:solidFill>
                <a:latin typeface="Comic Sans MS"/>
                <a:ea typeface="Comic Sans MS"/>
                <a:cs typeface="Comic Sans MS"/>
                <a:sym typeface="Comic Sans MS"/>
              </a:rPr>
              <a:t>&lt;--</a:t>
            </a:r>
            <a:r>
              <a:rPr b="1" lang="en">
                <a:solidFill>
                  <a:srgbClr val="000000"/>
                </a:solidFill>
                <a:latin typeface="Comic Sans MS"/>
                <a:ea typeface="Comic Sans MS"/>
                <a:cs typeface="Comic Sans MS"/>
                <a:sym typeface="Comic Sans MS"/>
              </a:rPr>
              <a:t>-  square root of variance</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(5.5-7)= 1.5, --- 2.25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(5.5-3) =2.5, --- 6.25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(5.5-7) =1.5  --- 2.25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Sum of square root of variance= 11</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SD = 11/(n-1) ---&gt;   11/4-1   ---&gt; 11/3  ---&gt;  SD = 3.67</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                              </a:t>
            </a:r>
            <a:endParaRPr b="1">
              <a:solidFill>
                <a:srgbClr val="000000"/>
              </a:solidFill>
              <a:latin typeface="Comic Sans MS"/>
              <a:ea typeface="Comic Sans MS"/>
              <a:cs typeface="Comic Sans MS"/>
              <a:sym typeface="Comic Sans MS"/>
            </a:endParaRPr>
          </a:p>
        </p:txBody>
      </p:sp>
    </p:spTree>
  </p:cSld>
  <p:clrMapOvr>
    <a:masterClrMapping/>
  </p:clrMapOvr>
  <mc:AlternateContent>
    <mc:Choice Requires="p14">
      <p:transition spd="slow" p14:dur="1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16"/>
          <p:cNvSpPr txBox="1"/>
          <p:nvPr>
            <p:ph type="title"/>
          </p:nvPr>
        </p:nvSpPr>
        <p:spPr>
          <a:xfrm>
            <a:off x="819150" y="7354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Variance:-</a:t>
            </a:r>
            <a:endParaRPr b="1">
              <a:solidFill>
                <a:srgbClr val="000000"/>
              </a:solidFill>
              <a:latin typeface="Calibri"/>
              <a:ea typeface="Calibri"/>
              <a:cs typeface="Calibri"/>
              <a:sym typeface="Calibri"/>
            </a:endParaRPr>
          </a:p>
        </p:txBody>
      </p:sp>
      <p:sp>
        <p:nvSpPr>
          <p:cNvPr id="146" name="Google Shape;146;p16"/>
          <p:cNvSpPr txBox="1"/>
          <p:nvPr>
            <p:ph idx="1" type="body"/>
          </p:nvPr>
        </p:nvSpPr>
        <p:spPr>
          <a:xfrm>
            <a:off x="819150" y="1690000"/>
            <a:ext cx="7505700" cy="2981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solidFill>
                  <a:srgbClr val="111111"/>
                </a:solidFill>
                <a:latin typeface="Comic Sans MS"/>
                <a:ea typeface="Comic Sans MS"/>
                <a:cs typeface="Comic Sans MS"/>
                <a:sym typeface="Comic Sans MS"/>
              </a:rPr>
              <a:t>Variance measure variability from the average or mean. It’s a calculated by taking </a:t>
            </a:r>
            <a:r>
              <a:rPr b="1" lang="en">
                <a:solidFill>
                  <a:srgbClr val="111111"/>
                </a:solidFill>
                <a:latin typeface="Comic Sans MS"/>
                <a:ea typeface="Comic Sans MS"/>
                <a:cs typeface="Comic Sans MS"/>
                <a:sym typeface="Comic Sans MS"/>
              </a:rPr>
              <a:t>difference</a:t>
            </a:r>
            <a:r>
              <a:rPr b="1" lang="en">
                <a:solidFill>
                  <a:srgbClr val="111111"/>
                </a:solidFill>
                <a:latin typeface="Comic Sans MS"/>
                <a:ea typeface="Comic Sans MS"/>
                <a:cs typeface="Comic Sans MS"/>
                <a:sym typeface="Comic Sans MS"/>
              </a:rPr>
              <a:t> </a:t>
            </a:r>
            <a:r>
              <a:rPr b="1" lang="en">
                <a:solidFill>
                  <a:srgbClr val="111111"/>
                </a:solidFill>
                <a:latin typeface="Comic Sans MS"/>
                <a:ea typeface="Comic Sans MS"/>
                <a:cs typeface="Comic Sans MS"/>
                <a:sym typeface="Comic Sans MS"/>
              </a:rPr>
              <a:t>between</a:t>
            </a:r>
            <a:r>
              <a:rPr b="1" lang="en">
                <a:solidFill>
                  <a:srgbClr val="111111"/>
                </a:solidFill>
                <a:latin typeface="Comic Sans MS"/>
                <a:ea typeface="Comic Sans MS"/>
                <a:cs typeface="Comic Sans MS"/>
                <a:sym typeface="Comic Sans MS"/>
              </a:rPr>
              <a:t> each numbers in dataset and the mean.</a:t>
            </a:r>
            <a:endParaRPr b="1">
              <a:solidFill>
                <a:srgbClr val="111111"/>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111111"/>
                </a:solidFill>
                <a:latin typeface="Comic Sans MS"/>
                <a:ea typeface="Comic Sans MS"/>
                <a:cs typeface="Comic Sans MS"/>
                <a:sym typeface="Comic Sans MS"/>
              </a:rPr>
              <a:t>Example-  </a:t>
            </a:r>
            <a:r>
              <a:rPr b="1" lang="en">
                <a:solidFill>
                  <a:srgbClr val="000000"/>
                </a:solidFill>
                <a:latin typeface="Comic Sans MS"/>
                <a:ea typeface="Comic Sans MS"/>
                <a:cs typeface="Comic Sans MS"/>
                <a:sym typeface="Comic Sans MS"/>
              </a:rPr>
              <a:t>[5, 7, 3, 7] =  (5+7+3+7)/4 =22/4  = 5.5  &lt;-- Mean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--&gt; variance = (Mean - number)</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(5.5 - 5) = 0.25 &lt;-- Variance</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(5.5 - 7) = 2.25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(5.5 - 3) = 6.25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(5.5 - 7) = 2.25</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t/>
            </a:r>
            <a:endParaRPr b="1">
              <a:solidFill>
                <a:srgbClr val="111111"/>
              </a:solidFill>
              <a:latin typeface="Comic Sans MS"/>
              <a:ea typeface="Comic Sans MS"/>
              <a:cs typeface="Comic Sans MS"/>
              <a:sym typeface="Comic Sans M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7"/>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Population Mean:-</a:t>
            </a:r>
            <a:endParaRPr b="1">
              <a:solidFill>
                <a:srgbClr val="000000"/>
              </a:solidFill>
              <a:latin typeface="Calibri"/>
              <a:ea typeface="Calibri"/>
              <a:cs typeface="Calibri"/>
              <a:sym typeface="Calibri"/>
            </a:endParaRPr>
          </a:p>
        </p:txBody>
      </p:sp>
      <p:sp>
        <p:nvSpPr>
          <p:cNvPr id="152" name="Google Shape;152;p17"/>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Population</a:t>
            </a:r>
            <a:r>
              <a:rPr b="1" lang="en">
                <a:solidFill>
                  <a:srgbClr val="000000"/>
                </a:solidFill>
                <a:latin typeface="Comic Sans MS"/>
                <a:ea typeface="Comic Sans MS"/>
                <a:cs typeface="Comic Sans MS"/>
                <a:sym typeface="Comic Sans MS"/>
              </a:rPr>
              <a:t> Mean is an average of group of data or all items available in a list. It mostly noted with 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Example: In a Country, all the people belongs to the country called as Population.</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8"/>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alibri"/>
                <a:ea typeface="Calibri"/>
                <a:cs typeface="Calibri"/>
                <a:sym typeface="Calibri"/>
              </a:rPr>
              <a:t>Sample Mean:-</a:t>
            </a:r>
            <a:endParaRPr b="1">
              <a:solidFill>
                <a:srgbClr val="000000"/>
              </a:solidFill>
              <a:latin typeface="Calibri"/>
              <a:ea typeface="Calibri"/>
              <a:cs typeface="Calibri"/>
              <a:sym typeface="Calibri"/>
            </a:endParaRPr>
          </a:p>
        </p:txBody>
      </p:sp>
      <p:sp>
        <p:nvSpPr>
          <p:cNvPr id="158" name="Google Shape;158;p18"/>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Sample is a subset or short part of population. So, </a:t>
            </a:r>
            <a:r>
              <a:rPr b="1" lang="en">
                <a:solidFill>
                  <a:srgbClr val="000000"/>
                </a:solidFill>
                <a:latin typeface="Comic Sans MS"/>
                <a:ea typeface="Comic Sans MS"/>
                <a:cs typeface="Comic Sans MS"/>
                <a:sym typeface="Comic Sans MS"/>
              </a:rPr>
              <a:t>Sample</a:t>
            </a:r>
            <a:r>
              <a:rPr b="1" lang="en">
                <a:solidFill>
                  <a:srgbClr val="000000"/>
                </a:solidFill>
                <a:latin typeface="Comic Sans MS"/>
                <a:ea typeface="Comic Sans MS"/>
                <a:cs typeface="Comic Sans MS"/>
                <a:sym typeface="Comic Sans MS"/>
              </a:rPr>
              <a:t> Mean is a average of short group(part) of population. It represent with 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Example: In a Country, all country people called as Population. Where, few country people called as sample.</a:t>
            </a:r>
            <a:endParaRPr b="1">
              <a:solidFill>
                <a:srgbClr val="000000"/>
              </a:solidFill>
              <a:latin typeface="Comic Sans MS"/>
              <a:ea typeface="Comic Sans MS"/>
              <a:cs typeface="Comic Sans MS"/>
              <a:sym typeface="Comic Sans MS"/>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9"/>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a:solidFill>
                  <a:srgbClr val="000000"/>
                </a:solidFill>
                <a:latin typeface="Cambria"/>
                <a:ea typeface="Cambria"/>
                <a:cs typeface="Cambria"/>
                <a:sym typeface="Cambria"/>
              </a:rPr>
              <a:t>Assignments</a:t>
            </a:r>
            <a:endParaRPr b="1">
              <a:solidFill>
                <a:srgbClr val="000000"/>
              </a:solidFill>
              <a:latin typeface="Cambria"/>
              <a:ea typeface="Cambria"/>
              <a:cs typeface="Cambria"/>
              <a:sym typeface="Cambria"/>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0"/>
          <p:cNvSpPr txBox="1"/>
          <p:nvPr>
            <p:ph type="title"/>
          </p:nvPr>
        </p:nvSpPr>
        <p:spPr>
          <a:xfrm>
            <a:off x="819150" y="469575"/>
            <a:ext cx="7505700" cy="9546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solidFill>
                  <a:srgbClr val="000000"/>
                </a:solidFill>
                <a:latin typeface="Calibri"/>
                <a:ea typeface="Calibri"/>
                <a:cs typeface="Calibri"/>
                <a:sym typeface="Calibri"/>
              </a:rPr>
              <a:t>Find Mean, Mode, Median and Standard Deviation for each data set:-</a:t>
            </a:r>
            <a:endParaRPr b="1">
              <a:solidFill>
                <a:srgbClr val="000000"/>
              </a:solidFill>
              <a:latin typeface="Calibri"/>
              <a:ea typeface="Calibri"/>
              <a:cs typeface="Calibri"/>
              <a:sym typeface="Calibri"/>
            </a:endParaRPr>
          </a:p>
        </p:txBody>
      </p:sp>
      <p:sp>
        <p:nvSpPr>
          <p:cNvPr id="169" name="Google Shape;169;p20"/>
          <p:cNvSpPr txBox="1"/>
          <p:nvPr>
            <p:ph idx="1" type="body"/>
          </p:nvPr>
        </p:nvSpPr>
        <p:spPr>
          <a:xfrm>
            <a:off x="819150" y="1504100"/>
            <a:ext cx="7505700" cy="3196200"/>
          </a:xfrm>
          <a:prstGeom prst="rect">
            <a:avLst/>
          </a:prstGeom>
        </p:spPr>
        <p:txBody>
          <a:bodyPr anchorCtr="0" anchor="t" bIns="91425" lIns="91425" spcFirstLastPara="1" rIns="91425" wrap="square" tIns="91425">
            <a:normAutofit lnSpcReduction="10000"/>
          </a:bodyPr>
          <a:lstStyle/>
          <a:p>
            <a:pPr indent="-311150" lvl="0" marL="457200" rtl="0" algn="l">
              <a:spcBef>
                <a:spcPts val="0"/>
              </a:spcBef>
              <a:spcAft>
                <a:spcPts val="0"/>
              </a:spcAft>
              <a:buClr>
                <a:srgbClr val="000000"/>
              </a:buClr>
              <a:buSzPts val="1300"/>
              <a:buFont typeface="Comic Sans MS"/>
              <a:buAutoNum type="alphaLcParenBoth"/>
            </a:pPr>
            <a:r>
              <a:rPr b="1" lang="en">
                <a:solidFill>
                  <a:srgbClr val="000000"/>
                </a:solidFill>
                <a:latin typeface="Comic Sans MS"/>
                <a:ea typeface="Comic Sans MS"/>
                <a:cs typeface="Comic Sans MS"/>
                <a:sym typeface="Comic Sans MS"/>
              </a:rPr>
              <a:t>7,11,16,14,11,13,19,13,13</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Mean:-  [7+11+16+14+11+13+19+13+13]/9 → (117/9) = Mean is 13</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Mode:-  [</a:t>
            </a:r>
            <a:r>
              <a:rPr b="1" lang="en">
                <a:solidFill>
                  <a:srgbClr val="000000"/>
                </a:solidFill>
                <a:latin typeface="Comic Sans MS"/>
                <a:ea typeface="Comic Sans MS"/>
                <a:cs typeface="Comic Sans MS"/>
                <a:sym typeface="Comic Sans MS"/>
              </a:rPr>
              <a:t>7,11,16,14,11,13,19,13,13</a:t>
            </a:r>
            <a:r>
              <a:rPr b="1" lang="en">
                <a:solidFill>
                  <a:srgbClr val="000000"/>
                </a:solidFill>
                <a:latin typeface="Comic Sans MS"/>
                <a:ea typeface="Comic Sans MS"/>
                <a:cs typeface="Comic Sans MS"/>
                <a:sym typeface="Comic Sans MS"/>
              </a:rPr>
              <a:t>] = Mode is 13</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Median:- </a:t>
            </a:r>
            <a:r>
              <a:rPr b="1" lang="en">
                <a:solidFill>
                  <a:srgbClr val="000000"/>
                </a:solidFill>
                <a:latin typeface="Comic Sans MS"/>
                <a:ea typeface="Comic Sans MS"/>
                <a:cs typeface="Comic Sans MS"/>
                <a:sym typeface="Comic Sans MS"/>
              </a:rPr>
              <a:t>[7,11,16,14,11,13,19,13,13] =</a:t>
            </a:r>
            <a:r>
              <a:rPr b="1" lang="en">
                <a:solidFill>
                  <a:srgbClr val="000000"/>
                </a:solidFill>
                <a:latin typeface="Comic Sans MS"/>
                <a:ea typeface="Comic Sans MS"/>
                <a:cs typeface="Comic Sans MS"/>
                <a:sym typeface="Comic Sans MS"/>
              </a:rPr>
              <a:t> [7,11,11,13,13,13,14,16,19]</a:t>
            </a:r>
            <a:r>
              <a:rPr b="1" lang="en">
                <a:solidFill>
                  <a:srgbClr val="000000"/>
                </a:solidFill>
                <a:latin typeface="Comic Sans MS"/>
                <a:ea typeface="Comic Sans MS"/>
                <a:cs typeface="Comic Sans MS"/>
                <a:sym typeface="Comic Sans MS"/>
              </a:rPr>
              <a:t> = Median is 13</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SD:- [7+11+16+14+11+13+19+13+13]/9 = 117/9 = 13 (mean)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(13-7)=6 → [6*6] =36, (13-11)=2 → [2*2] =4, (13-16)=-3 → [-3*-3] =9, (13-14)=-1 → [1*1] =1, (13-11)=2 → [2*2] =4, (13-13)=0 → [0*0] =0, (13-19)=-6 → [-6*-6] =36</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 [36+4+9+1+4+0+36+0+0] =90, [90/(9-1)] → 90/8 = 11.25 (standard Deviation.)</a:t>
            </a:r>
            <a:endParaRPr b="1">
              <a:solidFill>
                <a:srgbClr val="000000"/>
              </a:solidFill>
              <a:latin typeface="Comic Sans MS"/>
              <a:ea typeface="Comic Sans MS"/>
              <a:cs typeface="Comic Sans MS"/>
              <a:sym typeface="Comic Sans MS"/>
            </a:endParaRPr>
          </a:p>
        </p:txBody>
      </p:sp>
      <p:cxnSp>
        <p:nvCxnSpPr>
          <p:cNvPr id="170" name="Google Shape;170;p20"/>
          <p:cNvCxnSpPr/>
          <p:nvPr/>
        </p:nvCxnSpPr>
        <p:spPr>
          <a:xfrm rot="10800000">
            <a:off x="3115875" y="2558425"/>
            <a:ext cx="13200" cy="255000"/>
          </a:xfrm>
          <a:prstGeom prst="straightConnector1">
            <a:avLst/>
          </a:prstGeom>
          <a:noFill/>
          <a:ln cap="flat" cmpd="sng" w="9525">
            <a:solidFill>
              <a:schemeClr val="dk2"/>
            </a:solidFill>
            <a:prstDash val="solid"/>
            <a:round/>
            <a:headEnd len="med" w="med" type="none"/>
            <a:tailEnd len="med" w="med" type="triangle"/>
          </a:ln>
        </p:spPr>
      </p:cxnSp>
      <p:cxnSp>
        <p:nvCxnSpPr>
          <p:cNvPr id="171" name="Google Shape;171;p20"/>
          <p:cNvCxnSpPr/>
          <p:nvPr/>
        </p:nvCxnSpPr>
        <p:spPr>
          <a:xfrm rot="10800000">
            <a:off x="3639400" y="2558425"/>
            <a:ext cx="0" cy="255000"/>
          </a:xfrm>
          <a:prstGeom prst="straightConnector1">
            <a:avLst/>
          </a:prstGeom>
          <a:noFill/>
          <a:ln cap="flat" cmpd="sng" w="9525">
            <a:solidFill>
              <a:schemeClr val="dk2"/>
            </a:solidFill>
            <a:prstDash val="solid"/>
            <a:round/>
            <a:headEnd len="med" w="med" type="none"/>
            <a:tailEnd len="med" w="med" type="triangle"/>
          </a:ln>
        </p:spPr>
      </p:cxnSp>
      <p:cxnSp>
        <p:nvCxnSpPr>
          <p:cNvPr id="172" name="Google Shape;172;p20"/>
          <p:cNvCxnSpPr/>
          <p:nvPr/>
        </p:nvCxnSpPr>
        <p:spPr>
          <a:xfrm rot="10800000">
            <a:off x="3934850" y="2565025"/>
            <a:ext cx="0" cy="2418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1"/>
          <p:cNvSpPr txBox="1"/>
          <p:nvPr>
            <p:ph idx="1" type="body"/>
          </p:nvPr>
        </p:nvSpPr>
        <p:spPr>
          <a:xfrm>
            <a:off x="819150" y="416325"/>
            <a:ext cx="7505700" cy="435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solidFill>
                  <a:srgbClr val="000000"/>
                </a:solidFill>
                <a:latin typeface="Comic Sans MS"/>
                <a:ea typeface="Comic Sans MS"/>
                <a:cs typeface="Comic Sans MS"/>
                <a:sym typeface="Comic Sans MS"/>
              </a:rPr>
              <a:t>(b) 16,15,16,17,19,12,14,9</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Mean:- [16+15+16+17+19+12+14+9]/8 → (118/8) =  Mean is 14.75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Mode:- [</a:t>
            </a:r>
            <a:r>
              <a:rPr b="1" lang="en">
                <a:solidFill>
                  <a:srgbClr val="000000"/>
                </a:solidFill>
                <a:latin typeface="Comic Sans MS"/>
                <a:ea typeface="Comic Sans MS"/>
                <a:cs typeface="Comic Sans MS"/>
                <a:sym typeface="Comic Sans MS"/>
              </a:rPr>
              <a:t>16,15,16,17,19,12,14,9]</a:t>
            </a:r>
            <a:r>
              <a:rPr b="1" lang="en">
                <a:solidFill>
                  <a:srgbClr val="000000"/>
                </a:solidFill>
                <a:latin typeface="Comic Sans MS"/>
                <a:ea typeface="Comic Sans MS"/>
                <a:cs typeface="Comic Sans MS"/>
                <a:sym typeface="Comic Sans MS"/>
              </a:rPr>
              <a:t> → Mode is 16.</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Median:- [9,12,14,15,16,16,17,19]/2 = (15+16)/2  Median is  15.5</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SD;- [16+15+16+17+19+12+14+9] → (118/8) = 14.75 (mean)</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(14.75-16)=-1.25 → [-1.25*-1.25] =1.56, (14.75-15)=0.25 → [0.25*0.25] =0.06, (14.75-16)=-1.25 → [-1.25*-1.25] =1.56, (14.75-17)=-2.25 → [-2.25*-2.25] =5.06,</a:t>
            </a:r>
            <a:endParaRPr b="1">
              <a:solidFill>
                <a:srgbClr val="000000"/>
              </a:solidFill>
              <a:latin typeface="Comic Sans MS"/>
              <a:ea typeface="Comic Sans MS"/>
              <a:cs typeface="Comic Sans MS"/>
              <a:sym typeface="Comic Sans MS"/>
            </a:endParaRPr>
          </a:p>
          <a:p>
            <a:pPr indent="0" lvl="0" marL="0" rtl="0" algn="l">
              <a:spcBef>
                <a:spcPts val="1200"/>
              </a:spcBef>
              <a:spcAft>
                <a:spcPts val="0"/>
              </a:spcAft>
              <a:buNone/>
            </a:pPr>
            <a:r>
              <a:rPr b="1" lang="en">
                <a:solidFill>
                  <a:srgbClr val="000000"/>
                </a:solidFill>
                <a:latin typeface="Comic Sans MS"/>
                <a:ea typeface="Comic Sans MS"/>
                <a:cs typeface="Comic Sans MS"/>
                <a:sym typeface="Comic Sans MS"/>
              </a:rPr>
              <a:t>(14.75-19)=-4.25 → [-4.25*-4.25] =18.06, (14.75-12)=2.75 → [2.75*2.75] =7.56, (14.75-14)=0.75 → [0.75*0.75] =0.56, (14.75-9)=5.75 → [5.75*5.75] =33.06</a:t>
            </a:r>
            <a:endParaRPr b="1">
              <a:solidFill>
                <a:srgbClr val="000000"/>
              </a:solidFill>
              <a:latin typeface="Comic Sans MS"/>
              <a:ea typeface="Comic Sans MS"/>
              <a:cs typeface="Comic Sans MS"/>
              <a:sym typeface="Comic Sans MS"/>
            </a:endParaRPr>
          </a:p>
          <a:p>
            <a:pPr indent="0" lvl="0" marL="0" rtl="0" algn="l">
              <a:spcBef>
                <a:spcPts val="1200"/>
              </a:spcBef>
              <a:spcAft>
                <a:spcPts val="1200"/>
              </a:spcAft>
              <a:buNone/>
            </a:pPr>
            <a:r>
              <a:rPr b="1" lang="en">
                <a:solidFill>
                  <a:srgbClr val="000000"/>
                </a:solidFill>
                <a:latin typeface="Comic Sans MS"/>
                <a:ea typeface="Comic Sans MS"/>
                <a:cs typeface="Comic Sans MS"/>
                <a:sym typeface="Comic Sans MS"/>
              </a:rPr>
              <a:t>* [1.56+0.06+1.56+5.06+18.06+7.56+0.56+33.06] →(67.48/8-1)=(67.48/7) =9.64 (SD)</a:t>
            </a:r>
            <a:endParaRPr b="1">
              <a:solidFill>
                <a:srgbClr val="000000"/>
              </a:solidFill>
              <a:latin typeface="Comic Sans MS"/>
              <a:ea typeface="Comic Sans MS"/>
              <a:cs typeface="Comic Sans MS"/>
              <a:sym typeface="Comic Sans MS"/>
            </a:endParaRPr>
          </a:p>
        </p:txBody>
      </p:sp>
      <p:cxnSp>
        <p:nvCxnSpPr>
          <p:cNvPr id="178" name="Google Shape;178;p21"/>
          <p:cNvCxnSpPr/>
          <p:nvPr/>
        </p:nvCxnSpPr>
        <p:spPr>
          <a:xfrm rot="10800000">
            <a:off x="2323225" y="1477700"/>
            <a:ext cx="13500" cy="254700"/>
          </a:xfrm>
          <a:prstGeom prst="straightConnector1">
            <a:avLst/>
          </a:prstGeom>
          <a:noFill/>
          <a:ln cap="flat" cmpd="sng" w="9525">
            <a:solidFill>
              <a:schemeClr val="dk2"/>
            </a:solidFill>
            <a:prstDash val="solid"/>
            <a:round/>
            <a:headEnd len="med" w="med" type="none"/>
            <a:tailEnd len="med" w="med" type="triangle"/>
          </a:ln>
        </p:spPr>
      </p:cxnSp>
      <p:cxnSp>
        <p:nvCxnSpPr>
          <p:cNvPr id="179" name="Google Shape;179;p21"/>
          <p:cNvCxnSpPr/>
          <p:nvPr/>
        </p:nvCxnSpPr>
        <p:spPr>
          <a:xfrm rot="10800000">
            <a:off x="1745825" y="1464050"/>
            <a:ext cx="0" cy="282000"/>
          </a:xfrm>
          <a:prstGeom prst="straightConnector1">
            <a:avLst/>
          </a:prstGeom>
          <a:noFill/>
          <a:ln cap="flat" cmpd="sng" w="9525">
            <a:solidFill>
              <a:schemeClr val="dk2"/>
            </a:solidFill>
            <a:prstDash val="solid"/>
            <a:round/>
            <a:headEnd len="med" w="med" type="none"/>
            <a:tailEnd len="med" w="med" type="triangle"/>
          </a:ln>
        </p:spPr>
      </p:cxnSp>
      <p:cxnSp>
        <p:nvCxnSpPr>
          <p:cNvPr id="180" name="Google Shape;180;p21"/>
          <p:cNvCxnSpPr/>
          <p:nvPr/>
        </p:nvCxnSpPr>
        <p:spPr>
          <a:xfrm>
            <a:off x="2632175" y="2283025"/>
            <a:ext cx="0" cy="214800"/>
          </a:xfrm>
          <a:prstGeom prst="straightConnector1">
            <a:avLst/>
          </a:prstGeom>
          <a:noFill/>
          <a:ln cap="flat" cmpd="sng" w="9525">
            <a:solidFill>
              <a:schemeClr val="dk2"/>
            </a:solidFill>
            <a:prstDash val="solid"/>
            <a:round/>
            <a:headEnd len="med" w="med" type="none"/>
            <a:tailEnd len="med" w="med" type="none"/>
          </a:ln>
        </p:spPr>
      </p:cxnSp>
      <p:cxnSp>
        <p:nvCxnSpPr>
          <p:cNvPr id="181" name="Google Shape;181;p21"/>
          <p:cNvCxnSpPr/>
          <p:nvPr/>
        </p:nvCxnSpPr>
        <p:spPr>
          <a:xfrm>
            <a:off x="2632175" y="2497900"/>
            <a:ext cx="295500" cy="0"/>
          </a:xfrm>
          <a:prstGeom prst="straightConnector1">
            <a:avLst/>
          </a:prstGeom>
          <a:noFill/>
          <a:ln cap="flat" cmpd="sng" w="9525">
            <a:solidFill>
              <a:schemeClr val="dk2"/>
            </a:solidFill>
            <a:prstDash val="solid"/>
            <a:round/>
            <a:headEnd len="med" w="med" type="none"/>
            <a:tailEnd len="med" w="med" type="none"/>
          </a:ln>
        </p:spPr>
      </p:cxnSp>
      <p:cxnSp>
        <p:nvCxnSpPr>
          <p:cNvPr id="182" name="Google Shape;182;p21"/>
          <p:cNvCxnSpPr/>
          <p:nvPr/>
        </p:nvCxnSpPr>
        <p:spPr>
          <a:xfrm rot="10800000">
            <a:off x="2927625" y="2269525"/>
            <a:ext cx="0" cy="2418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theme/theme1.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