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67c06f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4067c06f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4067c06f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4067c06f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67c06f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067c06f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067c06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067c06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067c06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4067c06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67c06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4067c06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67c06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067c06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067c06f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067c06f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067c06f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067c06f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067c06f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4067c06f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Probability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96900" y="523275"/>
            <a:ext cx="8151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bag contains red and blue marbles. Two marbles are drawn without replacement. The probability of selecting a red marble and then a blue marble is 0.28. The probability of selecting a red marble on the first draw is 0.5. What is the probability of selecting a blue marble on the second draw, given that the first marble drawn was red?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1799550" y="2571750"/>
            <a:ext cx="65253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P(B/R)  = P(B and R) / P(R)</a:t>
            </a:r>
            <a:endParaRPr b="1"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= (0.28/0.5)  </a:t>
            </a:r>
            <a:endParaRPr b="1"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= 0.56</a:t>
            </a:r>
            <a:endParaRPr b="1"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Probability:-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Probability is the number that deals with calculating the likelihood of a given events occurence. 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--&gt;</a:t>
            </a: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It always expressed with number between 0 to 1.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60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Mutual Exclusive and Mutual Inclusive Events:-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651825"/>
            <a:ext cx="75057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*    Mutual Exclusive Events:- In the Mutual Exclusive Events, it always occurs single events. It's means both events cannot occur at same time.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Example:-  If we toss using a coin. then either it'll we had or tail at once. It cannot be both at same time.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It represent with this-  P(A or B) = P(A) + PB(B)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*   Mutual Inclusive Events:- In the Mutual Inclusive Events, it allows both the events happen at same time.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It represent with:-    P(A or B)  = P(A) + P(B) - P(A and B)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671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 and Dependent Events:-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496900" y="1369800"/>
            <a:ext cx="81786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*    Independent Events:- In Independent Events, first outcomes doesn't affect the another happens.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It represent with:-  P(A and B)  = P(A). P(B)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Example:- If we toss a first coin if we get (head) then we toss second coin and we got (tail). So, it means first coin doesn't affect the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coin occurence.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*    Dependent Events:- In Dependent Events, first outcomes it does affect the another happens.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It represent with:-  P(A and B)  = P(A). P(B/A) 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Example:- If we flip a coin we get (head) and again we flip second coin we got (head). It means first coin affects the occurence of second coin.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Probability:-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Probability is the measure of an event occuring, given that another event already has occured.</a:t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It represent with:- P(A/B) = P(A and B) / P(B)</a:t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Theorem:-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 be use to evaluate the conditional probability of event A, where event B is already occured, by knowing the conditional </a:t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probability of event B, given that event A has already occured, allso the probabilities of events A and B.</a:t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It represent with:- P(A/B) = [P(B/A)* P(A)] /  P(B)</a:t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631175" y="550600"/>
            <a:ext cx="79101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probability of spinning a prime number or an odd number on a spinner numbered 1 to 8?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2031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S = {1,2,3,4,5,6,7,8}</a:t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P(prime) = 4/8 --&gt;  1/2    P(odd) = 4/8 --&gt; 1/2</a:t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P(prime and odd)  = 3/8</a:t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P(prime or odd)  = [1/2+1/2-3/8] = [1-3/8]  = 5/8</a:t>
            </a:r>
            <a:endParaRPr b="1"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523050" y="536700"/>
            <a:ext cx="809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numbers, one to nine, get the probability of getting a number less than 4 or 2?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Numbers = {1,2,3,4,5,6,7,8,9}</a:t>
            </a:r>
            <a:endParaRPr b="1"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Let P(A) = probability of less than 4 = 4/9</a:t>
            </a:r>
            <a:endParaRPr b="1"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P(B) = probability of less than 2 = 2/9</a:t>
            </a:r>
            <a:endParaRPr b="1"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483450" y="536725"/>
            <a:ext cx="8111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X and Y are two independent events such that P(X) = 0.3 and P(Y) = 0.7.  Find P(X and Y), P(X or Y)?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6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0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P(X and Y) = P(X)*P(Y)</a:t>
            </a:r>
            <a:endParaRPr b="1" sz="14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0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= (0.3*0.7)</a:t>
            </a:r>
            <a:endParaRPr b="1" sz="14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0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= 0.21</a:t>
            </a:r>
            <a:endParaRPr b="1" sz="14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0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P(X or B) = P(X) + P(Y)</a:t>
            </a:r>
            <a:endParaRPr b="1" sz="14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0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= (0.3+0.7)</a:t>
            </a:r>
            <a:endParaRPr b="1" sz="14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0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= 1.0 </a:t>
            </a:r>
            <a:endParaRPr b="1" sz="14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007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