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"/>
      <p:regular r:id="rId9"/>
      <p:bold r:id="rId10"/>
    </p:embeddedFont>
    <p:embeddedFont>
      <p:font typeface="PT Sans Narrow"/>
      <p:regular r:id="rId11"/>
      <p:bold r:id="rId12"/>
    </p:embeddedFont>
    <p:embeddedFont>
      <p:font typeface="Merriweather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PTSansNarrow-regular.fntdata"/><Relationship Id="rId10" Type="http://schemas.openxmlformats.org/officeDocument/2006/relationships/font" Target="fonts/Caveat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veat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820b37f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820b37f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820b37fb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820b37fb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Decision Tree:-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58050" y="1316100"/>
            <a:ext cx="79770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Decision Tree is a classifier which classify a model in Tree structured. It can be used for two concept classifier and regressor. 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It prepare a model on behalf of algorithm set then it apply that on the basis of class.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Decision Tree represent the Model on the basis of Decision Node and Leaf Node.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25" y="666750"/>
            <a:ext cx="7704851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84900" y="21487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Decision Tree Alogorithm:-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