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Caveat"/>
      <p:regular r:id="rId13"/>
      <p:bold r:id="rId14"/>
    </p:embeddedFont>
    <p:embeddedFont>
      <p:font typeface="La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font" Target="fonts/Raleway-italic.fntdata"/><Relationship Id="rId22" Type="http://schemas.openxmlformats.org/officeDocument/2006/relationships/font" Target="fonts/Merriweather-boldItalic.fntdata"/><Relationship Id="rId10" Type="http://schemas.openxmlformats.org/officeDocument/2006/relationships/font" Target="fonts/Raleway-bold.fntdata"/><Relationship Id="rId21" Type="http://schemas.openxmlformats.org/officeDocument/2006/relationships/font" Target="fonts/Merriweather-italic.fntdata"/><Relationship Id="rId13" Type="http://schemas.openxmlformats.org/officeDocument/2006/relationships/font" Target="fonts/Caveat-regular.fntdata"/><Relationship Id="rId12"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Lato-regular.fntdata"/><Relationship Id="rId14" Type="http://schemas.openxmlformats.org/officeDocument/2006/relationships/font" Target="fonts/Caveat-bold.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0bab8e69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0bab8e69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0bab8e69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0bab8e69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erriweather"/>
                <a:ea typeface="Merriweather"/>
                <a:cs typeface="Merriweather"/>
                <a:sym typeface="Merriweather"/>
              </a:rPr>
              <a:t>Tensorflow:-</a:t>
            </a:r>
            <a:endParaRPr>
              <a:latin typeface="Merriweather"/>
              <a:ea typeface="Merriweather"/>
              <a:cs typeface="Merriweather"/>
              <a:sym typeface="Merriweathe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i</a:t>
            </a:r>
            <a:r>
              <a:rPr b="1" lang="en">
                <a:latin typeface="Comic Sans MS"/>
                <a:ea typeface="Comic Sans MS"/>
                <a:cs typeface="Comic Sans MS"/>
                <a:sym typeface="Comic Sans MS"/>
              </a:rPr>
              <a:t>n Deep Learning:-</a:t>
            </a:r>
            <a:endParaRPr b="1">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800" y="5531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Tensorflow:-</a:t>
            </a:r>
            <a:endParaRPr>
              <a:latin typeface="Comic Sans MS"/>
              <a:ea typeface="Comic Sans MS"/>
              <a:cs typeface="Comic Sans MS"/>
              <a:sym typeface="Comic Sans MS"/>
            </a:endParaRPr>
          </a:p>
        </p:txBody>
      </p:sp>
      <p:sp>
        <p:nvSpPr>
          <p:cNvPr id="93" name="Google Shape;93;p14"/>
          <p:cNvSpPr txBox="1"/>
          <p:nvPr/>
        </p:nvSpPr>
        <p:spPr>
          <a:xfrm>
            <a:off x="429750" y="1463825"/>
            <a:ext cx="8205300" cy="3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Caveat"/>
                <a:ea typeface="Caveat"/>
                <a:cs typeface="Caveat"/>
                <a:sym typeface="Caveat"/>
              </a:rPr>
              <a:t>            Tensorflow can be used for low level code and existing libraries. It’s designed by Google Brain’s Team. to implement machine learning. It’s combination of algebra and general Mathematical computation and used for Deep Learning and Machine Learning concept.</a:t>
            </a:r>
            <a:endParaRPr b="1" sz="2100">
              <a:latin typeface="Caveat"/>
              <a:ea typeface="Caveat"/>
              <a:cs typeface="Caveat"/>
              <a:sym typeface="Caveat"/>
            </a:endParaRPr>
          </a:p>
          <a:p>
            <a:pPr indent="0" lvl="0" marL="0" rtl="0" algn="l">
              <a:spcBef>
                <a:spcPts val="0"/>
              </a:spcBef>
              <a:spcAft>
                <a:spcPts val="0"/>
              </a:spcAft>
              <a:buNone/>
            </a:pPr>
            <a:r>
              <a:t/>
            </a:r>
            <a:endParaRPr b="1" sz="2100">
              <a:latin typeface="Caveat"/>
              <a:ea typeface="Caveat"/>
              <a:cs typeface="Caveat"/>
              <a:sym typeface="Caveat"/>
            </a:endParaRPr>
          </a:p>
          <a:p>
            <a:pPr indent="0" lvl="0" marL="0" rtl="0" algn="l">
              <a:spcBef>
                <a:spcPts val="0"/>
              </a:spcBef>
              <a:spcAft>
                <a:spcPts val="0"/>
              </a:spcAft>
              <a:buNone/>
            </a:pPr>
            <a:r>
              <a:rPr b="1" lang="en" sz="2100">
                <a:latin typeface="Caveat"/>
                <a:ea typeface="Caveat"/>
                <a:cs typeface="Caveat"/>
                <a:sym typeface="Caveat"/>
              </a:rPr>
              <a:t>            It designed in 2015 and launched in 2017. Tensorflow is a </a:t>
            </a:r>
            <a:r>
              <a:rPr b="1" lang="en" sz="2100">
                <a:latin typeface="Caveat"/>
                <a:ea typeface="Caveat"/>
                <a:cs typeface="Caveat"/>
                <a:sym typeface="Caveat"/>
              </a:rPr>
              <a:t>library designed using Python Programming Language and it helps to solve the real world problems with time consuming way.</a:t>
            </a:r>
            <a:endParaRPr b="1" sz="2100">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07150" y="273400"/>
            <a:ext cx="8254800" cy="50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140">
                <a:latin typeface="Comic Sans MS"/>
                <a:ea typeface="Comic Sans MS"/>
                <a:cs typeface="Comic Sans MS"/>
                <a:sym typeface="Comic Sans MS"/>
              </a:rPr>
              <a:t>Tensorflow Foundations (Mathematical):-</a:t>
            </a:r>
            <a:endParaRPr sz="3140">
              <a:latin typeface="Comic Sans MS"/>
              <a:ea typeface="Comic Sans MS"/>
              <a:cs typeface="Comic Sans MS"/>
              <a:sym typeface="Comic Sans MS"/>
            </a:endParaRPr>
          </a:p>
        </p:txBody>
      </p:sp>
      <p:sp>
        <p:nvSpPr>
          <p:cNvPr id="99" name="Google Shape;99;p15"/>
          <p:cNvSpPr txBox="1"/>
          <p:nvPr/>
        </p:nvSpPr>
        <p:spPr>
          <a:xfrm>
            <a:off x="429750" y="1007225"/>
            <a:ext cx="8071200" cy="2954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Caveat"/>
              <a:buChar char="●"/>
            </a:pPr>
            <a:r>
              <a:rPr b="1" lang="en" sz="2200">
                <a:latin typeface="Caveat"/>
                <a:ea typeface="Caveat"/>
                <a:cs typeface="Caveat"/>
                <a:sym typeface="Caveat"/>
              </a:rPr>
              <a:t>Vector:- Vector has magnitude (size) and direction (dimension) available. It’s also we can say same as Matrix but it having extra information that’s direction and magnitude.</a:t>
            </a:r>
            <a:endParaRPr b="1" sz="2200">
              <a:latin typeface="Caveat"/>
              <a:ea typeface="Caveat"/>
              <a:cs typeface="Caveat"/>
              <a:sym typeface="Caveat"/>
            </a:endParaRPr>
          </a:p>
          <a:p>
            <a:pPr indent="0" lvl="0" marL="0" rtl="0" algn="l">
              <a:spcBef>
                <a:spcPts val="0"/>
              </a:spcBef>
              <a:spcAft>
                <a:spcPts val="0"/>
              </a:spcAft>
              <a:buNone/>
            </a:pPr>
            <a:r>
              <a:t/>
            </a:r>
            <a:endParaRPr b="1" sz="2200">
              <a:latin typeface="Caveat"/>
              <a:ea typeface="Caveat"/>
              <a:cs typeface="Caveat"/>
              <a:sym typeface="Caveat"/>
            </a:endParaRPr>
          </a:p>
          <a:p>
            <a:pPr indent="-368300" lvl="0" marL="457200" rtl="0" algn="l">
              <a:spcBef>
                <a:spcPts val="0"/>
              </a:spcBef>
              <a:spcAft>
                <a:spcPts val="0"/>
              </a:spcAft>
              <a:buSzPts val="2200"/>
              <a:buFont typeface="Caveat"/>
              <a:buChar char="●"/>
            </a:pPr>
            <a:r>
              <a:rPr b="1" lang="en" sz="2200">
                <a:latin typeface="Caveat"/>
                <a:ea typeface="Caveat"/>
                <a:cs typeface="Caveat"/>
                <a:sym typeface="Caveat"/>
              </a:rPr>
              <a:t>Scalar:- Scalar are only pointed out with concept where magnitude are available but no direction.</a:t>
            </a:r>
            <a:endParaRPr b="1" sz="2200">
              <a:latin typeface="Caveat"/>
              <a:ea typeface="Caveat"/>
              <a:cs typeface="Caveat"/>
              <a:sym typeface="Caveat"/>
            </a:endParaRPr>
          </a:p>
          <a:p>
            <a:pPr indent="0" lvl="0" marL="0" rtl="0" algn="l">
              <a:spcBef>
                <a:spcPts val="0"/>
              </a:spcBef>
              <a:spcAft>
                <a:spcPts val="0"/>
              </a:spcAft>
              <a:buNone/>
            </a:pPr>
            <a:r>
              <a:t/>
            </a:r>
            <a:endParaRPr b="1" sz="2200">
              <a:latin typeface="Caveat"/>
              <a:ea typeface="Caveat"/>
              <a:cs typeface="Caveat"/>
              <a:sym typeface="Caveat"/>
            </a:endParaRPr>
          </a:p>
          <a:p>
            <a:pPr indent="-368300" lvl="0" marL="457200" rtl="0" algn="l">
              <a:spcBef>
                <a:spcPts val="0"/>
              </a:spcBef>
              <a:spcAft>
                <a:spcPts val="0"/>
              </a:spcAft>
              <a:buSzPts val="2200"/>
              <a:buFont typeface="Caveat"/>
              <a:buChar char="●"/>
            </a:pPr>
            <a:r>
              <a:rPr b="1" lang="en" sz="2200">
                <a:latin typeface="Caveat"/>
                <a:ea typeface="Caveat"/>
                <a:cs typeface="Caveat"/>
                <a:sym typeface="Caveat"/>
              </a:rPr>
              <a:t>Matrix:- </a:t>
            </a:r>
            <a:r>
              <a:rPr b="1" lang="en" sz="2200">
                <a:latin typeface="Caveat"/>
                <a:ea typeface="Caveat"/>
                <a:cs typeface="Caveat"/>
                <a:sym typeface="Caveat"/>
              </a:rPr>
              <a:t>It’s also an array of numbers whether it maybe [1*1] array, [2*2] array, [3*3] array whatever possible. It’s combination of rows and columns.</a:t>
            </a:r>
            <a:endParaRPr b="1" sz="2200">
              <a:latin typeface="Caveat"/>
              <a:ea typeface="Caveat"/>
              <a:cs typeface="Caveat"/>
              <a:sym typeface="Caveat"/>
            </a:endParaRPr>
          </a:p>
          <a:p>
            <a:pPr indent="0" lvl="0" marL="457200" rtl="0" algn="l">
              <a:spcBef>
                <a:spcPts val="0"/>
              </a:spcBef>
              <a:spcAft>
                <a:spcPts val="0"/>
              </a:spcAft>
              <a:buNone/>
            </a:pPr>
            <a:r>
              <a:t/>
            </a:r>
            <a:endParaRPr b="1" sz="2200">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