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aveat"/>
      <p:regular r:id="rId11"/>
      <p:bold r:id="rId12"/>
    </p:embeddedFon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font" Target="fonts/Caveat-regular.fntdata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font" Target="fonts/Nunito-regular.fntdata"/><Relationship Id="rId12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d5cedca0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d5cedca0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d5cedca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d5cedca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d5cedca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d5cedca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d5cedca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d5cedca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Neural Network -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Topologies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i</a:t>
            </a:r>
            <a:r>
              <a:rPr b="1" lang="en">
                <a:latin typeface="Caveat"/>
                <a:ea typeface="Caveat"/>
                <a:cs typeface="Caveat"/>
                <a:sym typeface="Caveat"/>
              </a:rPr>
              <a:t>n Deep Learning:-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47725" y="405175"/>
            <a:ext cx="7650000" cy="10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Topologies - Completely Connected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75" y="1602900"/>
            <a:ext cx="3724818" cy="34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3572250" y="1947275"/>
            <a:ext cx="52911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 This </a:t>
            </a: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completely</a:t>
            </a: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 connected topology is the </a:t>
            </a: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topology</a:t>
            </a: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 that completely connected with each other. It’s a Network topology in which there’s direct link between all pair of nodes.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340550" y="239850"/>
            <a:ext cx="6763800" cy="6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>
                <a:latin typeface="Merriweather"/>
                <a:ea typeface="Merriweather"/>
                <a:cs typeface="Merriweather"/>
                <a:sym typeface="Merriweather"/>
              </a:rPr>
              <a:t>Feedforward (Directed) - Topology</a:t>
            </a:r>
            <a:endParaRPr sz="284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0875" y="1779250"/>
            <a:ext cx="28575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429750" y="1222075"/>
            <a:ext cx="5385300" cy="3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veat"/>
                <a:ea typeface="Caveat"/>
                <a:cs typeface="Caveat"/>
                <a:sym typeface="Caveat"/>
              </a:rPr>
              <a:t> It Connect with Next layer. In this Feedforward Network that refers to first Input Layer, then pass to Hidden Layer and then goes to Output Layer.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veat"/>
                <a:ea typeface="Caveat"/>
                <a:cs typeface="Caveat"/>
                <a:sym typeface="Caveat"/>
              </a:rPr>
              <a:t>As we can simply say forwarding to the Next Layer.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759750"/>
            <a:ext cx="70305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Recurrent Network Topology:-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5" y="1423650"/>
            <a:ext cx="2242975" cy="37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3048475" y="2242750"/>
            <a:ext cx="58686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Recurrent Network Topology is a Network where neurons are inter connected with same layer. Also where output from previous step are fed as input to the current step.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732875"/>
            <a:ext cx="70305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Neural Networks - Types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631175" y="1517525"/>
            <a:ext cx="78966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●"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Feedforward vs Recurrent Networks:- Feedforward  means there’s no loop. It provides information to the input then hidden layer after-that goes to output.  Recurrent means repeating the process with same layer again and again.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●"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Continuous vs Spiking:- In continuous neurons firing rate on continuously to the all Neuron. In Spiking Neuron firing rate whether goes up and down.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veat"/>
              <a:buChar char="●"/>
            </a:pPr>
            <a:r>
              <a:rPr b="1" lang="en" sz="2100">
                <a:latin typeface="Caveat"/>
                <a:ea typeface="Caveat"/>
                <a:cs typeface="Caveat"/>
                <a:sym typeface="Caveat"/>
              </a:rPr>
              <a:t>Supervised vs Unsupervised Learning:- Supervised need a teacher and in that output provided by the user. Else unsupervised find hidden patterns in input data by clustering, classification etc.</a:t>
            </a:r>
            <a:endParaRPr b="1" sz="21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