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regular.fntdata"/><Relationship Id="rId14" Type="http://schemas.openxmlformats.org/officeDocument/2006/relationships/font" Target="fonts/Caveat-bold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779d89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a779d89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a779d896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a779d896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 - Perceptron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 Deep Learning:-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Perceptron:-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22300" y="1504100"/>
            <a:ext cx="85101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Perceptron is first Artificial Neural Network. In Perceptron we provide weights (features) and Bias (extra feature or information). It can take linear boundary with Single-Layer Perceptron and Non-Linear Perceptron with Multi-Layer Perceptron. Multi-Layer is faster. In Multi-Layer Perceptron we start creating Decision boundary for Non-Linear.  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00" y="3079675"/>
            <a:ext cx="8277902" cy="189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Submission calculated Weight:-</a:t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643800" y="2081575"/>
            <a:ext cx="78564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veat"/>
                <a:ea typeface="Caveat"/>
                <a:cs typeface="Caveat"/>
                <a:sym typeface="Caveat"/>
              </a:rPr>
              <a:t>(1 * w0) + (x1 * w1) + (xn-1 * wn-1) + (xn * wn) </a:t>
            </a:r>
            <a:endParaRPr b="1" sz="2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veat"/>
                <a:ea typeface="Caveat"/>
                <a:cs typeface="Caveat"/>
                <a:sym typeface="Caveat"/>
              </a:rPr>
              <a:t>    →</a:t>
            </a:r>
            <a:r>
              <a:rPr b="1" lang="en" sz="250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lang="en" sz="2500">
                <a:latin typeface="Caveat"/>
                <a:ea typeface="Caveat"/>
                <a:cs typeface="Caveat"/>
                <a:sym typeface="Caveat"/>
              </a:rPr>
              <a:t> Submission ( Weighted Sum )</a:t>
            </a:r>
            <a:endParaRPr b="1" sz="2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