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veat"/>
      <p:regular r:id="rId10"/>
      <p:bold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font" Target="fonts/Caveat-bold.fntdata"/><Relationship Id="rId22" Type="http://schemas.openxmlformats.org/officeDocument/2006/relationships/font" Target="fonts/Merriweather-italic.fntdata"/><Relationship Id="rId10" Type="http://schemas.openxmlformats.org/officeDocument/2006/relationships/font" Target="fonts/Caveat-regular.fntdata"/><Relationship Id="rId21" Type="http://schemas.openxmlformats.org/officeDocument/2006/relationships/font" Target="fonts/Merriweather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0cf7d66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0cf7d66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0cf7d6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0cf7d6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0cf7d6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f0cf7d6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Optimizer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n Artificial Neural Network:-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98325"/>
            <a:ext cx="7038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Optimizer:-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537175" y="1678700"/>
            <a:ext cx="8044200" cy="29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With the help of Optimizer it improves the learning rate and decrease the error ratio. Once it happened then error goes down.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Caveat"/>
              <a:buChar char="●"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Optimizers are used to solve optimization problems by minimizing the the function.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Optimizers reduce the errors with the help of weights.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631175"/>
            <a:ext cx="70389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Comic Sans MS"/>
                <a:ea typeface="Comic Sans MS"/>
                <a:cs typeface="Comic Sans MS"/>
                <a:sym typeface="Comic Sans MS"/>
              </a:rPr>
              <a:t>Calculation of Loss Function:-</a:t>
            </a:r>
            <a:endParaRPr b="1" sz="2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429750" y="1544400"/>
            <a:ext cx="4377900" cy="3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*  Regression Loss Function :-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Caveat"/>
              <a:buChar char="●"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Mean Squared Error Loss.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Caveat"/>
              <a:buChar char="●"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Mean Squared Logarithmic Error Loss.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Caveat"/>
              <a:buChar char="●"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Mean Absolute Error Loss.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*  Binary classification Loss Function:-            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Caveat"/>
              <a:buChar char="●"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Binary Cross - Entropy.                           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Caveat"/>
              <a:buChar char="●"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Hinge Loss.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Caveat"/>
              <a:buChar char="●"/>
            </a:pPr>
            <a:r>
              <a:rPr b="1" lang="en" sz="21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Squared Hinge Loss.</a:t>
            </a:r>
            <a:endParaRPr b="1" sz="21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658050"/>
            <a:ext cx="70389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mic Sans MS"/>
                <a:ea typeface="Comic Sans MS"/>
                <a:cs typeface="Comic Sans MS"/>
                <a:sym typeface="Comic Sans MS"/>
              </a:rPr>
              <a:t>Calculation of Loss Function:-</a:t>
            </a:r>
            <a:endParaRPr b="1"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89450" y="1388550"/>
            <a:ext cx="81651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*  Multi-Class Loss Function:-</a:t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Caveat"/>
              <a:buChar char="●"/>
            </a:pPr>
            <a:r>
              <a:rPr b="1" lang="en" sz="2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Multi-Class Entropy.</a:t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Caveat"/>
              <a:buChar char="●"/>
            </a:pPr>
            <a:r>
              <a:rPr b="1" lang="en" sz="2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Sparse Multiclass.</a:t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Caveat"/>
              <a:buChar char="●"/>
            </a:pPr>
            <a:r>
              <a:rPr b="1" lang="en" sz="2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Kullback Leibler Divergence. </a:t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Caveat"/>
              <a:buChar char="-"/>
            </a:pPr>
            <a:r>
              <a:rPr b="1" lang="en" sz="2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Mean Square Error used for Overfitting.</a:t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Caveat"/>
              <a:buChar char="-"/>
            </a:pPr>
            <a:r>
              <a:rPr b="1" lang="en" sz="2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Root Mean Squared Error (RMSE) for underfitting Problems.</a:t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Caveat"/>
              <a:buChar char="-"/>
            </a:pPr>
            <a:r>
              <a:rPr b="1" lang="en" sz="2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Binary Cross Entropy Loss for one class 0 and 1 or images.</a:t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Caveat"/>
              <a:buChar char="-"/>
            </a:pPr>
            <a:r>
              <a:rPr b="1" lang="en" sz="2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Categorical Cross Entropy Loss for classification in bunch of images. </a:t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FEFEF"/>
                </a:solidFill>
                <a:latin typeface="Caveat"/>
                <a:ea typeface="Caveat"/>
                <a:cs typeface="Caveat"/>
                <a:sym typeface="Caveat"/>
              </a:rPr>
              <a:t> (Multi Category).</a:t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