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Lst>
  <p:sldSz cy="5143500" cx="9144000"/>
  <p:notesSz cx="6858000" cy="9144000"/>
  <p:embeddedFontLst>
    <p:embeddedFont>
      <p:font typeface="Caveat"/>
      <p:regular r:id="rId9"/>
      <p:bold r:id="rId10"/>
    </p:embeddedFont>
    <p:embeddedFont>
      <p:font typeface="Merriweather"/>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erriweather-regular.fntdata"/><Relationship Id="rId10" Type="http://schemas.openxmlformats.org/officeDocument/2006/relationships/font" Target="fonts/Caveat-bold.fntdata"/><Relationship Id="rId13" Type="http://schemas.openxmlformats.org/officeDocument/2006/relationships/font" Target="fonts/Merriweather-italic.fntdata"/><Relationship Id="rId12"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Caveat-regular.fntdata"/><Relationship Id="rId14"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0d564b90a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0d564b90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0d564b90a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0d564b90a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0" y="981549"/>
            <a:ext cx="9144000" cy="708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 name="Google Shape;53;p13"/>
          <p:cNvPicPr preferRelativeResize="0"/>
          <p:nvPr/>
        </p:nvPicPr>
        <p:blipFill rotWithShape="1">
          <a:blip r:embed="rId2">
            <a:alphaModFix/>
          </a:blip>
          <a:srcRect b="38309" l="0" r="0" t="38312"/>
          <a:stretch/>
        </p:blipFill>
        <p:spPr>
          <a:xfrm>
            <a:off x="0" y="0"/>
            <a:ext cx="9144006" cy="981554"/>
          </a:xfrm>
          <a:prstGeom prst="rect">
            <a:avLst/>
          </a:prstGeom>
          <a:noFill/>
          <a:ln>
            <a:noFill/>
          </a:ln>
        </p:spPr>
      </p:pic>
      <p:sp>
        <p:nvSpPr>
          <p:cNvPr id="54" name="Google Shape;54;p13"/>
          <p:cNvSpPr txBox="1"/>
          <p:nvPr>
            <p:ph type="ctrTitle"/>
          </p:nvPr>
        </p:nvSpPr>
        <p:spPr>
          <a:xfrm>
            <a:off x="2938225" y="2491450"/>
            <a:ext cx="5379900" cy="10191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Clr>
                <a:srgbClr val="212121"/>
              </a:buClr>
              <a:buSzPts val="3000"/>
              <a:buNone/>
              <a:defRPr b="1" sz="3000">
                <a:solidFill>
                  <a:srgbClr val="212121"/>
                </a:solidFill>
              </a:defRPr>
            </a:lvl1pPr>
            <a:lvl2pPr lvl="1" algn="l">
              <a:lnSpc>
                <a:spcPct val="100000"/>
              </a:lnSpc>
              <a:spcBef>
                <a:spcPts val="0"/>
              </a:spcBef>
              <a:spcAft>
                <a:spcPts val="0"/>
              </a:spcAft>
              <a:buClr>
                <a:srgbClr val="212121"/>
              </a:buClr>
              <a:buSzPts val="3000"/>
              <a:buNone/>
              <a:defRPr b="1" sz="3000">
                <a:solidFill>
                  <a:srgbClr val="212121"/>
                </a:solidFill>
              </a:defRPr>
            </a:lvl2pPr>
            <a:lvl3pPr lvl="2" algn="l">
              <a:lnSpc>
                <a:spcPct val="100000"/>
              </a:lnSpc>
              <a:spcBef>
                <a:spcPts val="0"/>
              </a:spcBef>
              <a:spcAft>
                <a:spcPts val="0"/>
              </a:spcAft>
              <a:buClr>
                <a:srgbClr val="212121"/>
              </a:buClr>
              <a:buSzPts val="3000"/>
              <a:buNone/>
              <a:defRPr b="1" sz="3000">
                <a:solidFill>
                  <a:srgbClr val="212121"/>
                </a:solidFill>
              </a:defRPr>
            </a:lvl3pPr>
            <a:lvl4pPr lvl="3" algn="l">
              <a:lnSpc>
                <a:spcPct val="100000"/>
              </a:lnSpc>
              <a:spcBef>
                <a:spcPts val="0"/>
              </a:spcBef>
              <a:spcAft>
                <a:spcPts val="0"/>
              </a:spcAft>
              <a:buClr>
                <a:srgbClr val="212121"/>
              </a:buClr>
              <a:buSzPts val="3000"/>
              <a:buNone/>
              <a:defRPr b="1" sz="3000">
                <a:solidFill>
                  <a:srgbClr val="212121"/>
                </a:solidFill>
              </a:defRPr>
            </a:lvl4pPr>
            <a:lvl5pPr lvl="4" algn="l">
              <a:lnSpc>
                <a:spcPct val="100000"/>
              </a:lnSpc>
              <a:spcBef>
                <a:spcPts val="0"/>
              </a:spcBef>
              <a:spcAft>
                <a:spcPts val="0"/>
              </a:spcAft>
              <a:buClr>
                <a:srgbClr val="212121"/>
              </a:buClr>
              <a:buSzPts val="3000"/>
              <a:buNone/>
              <a:defRPr b="1" sz="3000">
                <a:solidFill>
                  <a:srgbClr val="212121"/>
                </a:solidFill>
              </a:defRPr>
            </a:lvl5pPr>
            <a:lvl6pPr lvl="5" algn="l">
              <a:lnSpc>
                <a:spcPct val="100000"/>
              </a:lnSpc>
              <a:spcBef>
                <a:spcPts val="0"/>
              </a:spcBef>
              <a:spcAft>
                <a:spcPts val="0"/>
              </a:spcAft>
              <a:buClr>
                <a:srgbClr val="212121"/>
              </a:buClr>
              <a:buSzPts val="3000"/>
              <a:buNone/>
              <a:defRPr b="1" sz="3000">
                <a:solidFill>
                  <a:srgbClr val="212121"/>
                </a:solidFill>
              </a:defRPr>
            </a:lvl6pPr>
            <a:lvl7pPr lvl="6" algn="l">
              <a:lnSpc>
                <a:spcPct val="100000"/>
              </a:lnSpc>
              <a:spcBef>
                <a:spcPts val="0"/>
              </a:spcBef>
              <a:spcAft>
                <a:spcPts val="0"/>
              </a:spcAft>
              <a:buClr>
                <a:srgbClr val="212121"/>
              </a:buClr>
              <a:buSzPts val="3000"/>
              <a:buNone/>
              <a:defRPr b="1" sz="3000">
                <a:solidFill>
                  <a:srgbClr val="212121"/>
                </a:solidFill>
              </a:defRPr>
            </a:lvl7pPr>
            <a:lvl8pPr lvl="7" algn="l">
              <a:lnSpc>
                <a:spcPct val="100000"/>
              </a:lnSpc>
              <a:spcBef>
                <a:spcPts val="0"/>
              </a:spcBef>
              <a:spcAft>
                <a:spcPts val="0"/>
              </a:spcAft>
              <a:buClr>
                <a:srgbClr val="212121"/>
              </a:buClr>
              <a:buSzPts val="3000"/>
              <a:buNone/>
              <a:defRPr b="1" sz="3000">
                <a:solidFill>
                  <a:srgbClr val="212121"/>
                </a:solidFill>
              </a:defRPr>
            </a:lvl8pPr>
            <a:lvl9pPr lvl="8" algn="l">
              <a:lnSpc>
                <a:spcPct val="100000"/>
              </a:lnSpc>
              <a:spcBef>
                <a:spcPts val="0"/>
              </a:spcBef>
              <a:spcAft>
                <a:spcPts val="0"/>
              </a:spcAft>
              <a:buClr>
                <a:srgbClr val="212121"/>
              </a:buClr>
              <a:buSzPts val="3000"/>
              <a:buNone/>
              <a:defRPr b="1" sz="3000">
                <a:solidFill>
                  <a:srgbClr val="212121"/>
                </a:solidFill>
              </a:defRPr>
            </a:lvl9pPr>
          </a:lstStyle>
          <a:p/>
        </p:txBody>
      </p:sp>
      <p:sp>
        <p:nvSpPr>
          <p:cNvPr id="55" name="Google Shape;55;p13"/>
          <p:cNvSpPr txBox="1"/>
          <p:nvPr>
            <p:ph idx="1" type="subTitle"/>
          </p:nvPr>
        </p:nvSpPr>
        <p:spPr>
          <a:xfrm>
            <a:off x="2938225" y="3571325"/>
            <a:ext cx="5379900" cy="550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212121"/>
              </a:buClr>
              <a:buSzPts val="1400"/>
              <a:buNone/>
              <a:defRPr sz="1400">
                <a:solidFill>
                  <a:srgbClr val="212121"/>
                </a:solidFill>
              </a:defRPr>
            </a:lvl1pPr>
            <a:lvl2pPr lvl="1" algn="l">
              <a:lnSpc>
                <a:spcPct val="100000"/>
              </a:lnSpc>
              <a:spcBef>
                <a:spcPts val="0"/>
              </a:spcBef>
              <a:spcAft>
                <a:spcPts val="0"/>
              </a:spcAft>
              <a:buClr>
                <a:srgbClr val="212121"/>
              </a:buClr>
              <a:buSzPts val="1400"/>
              <a:buNone/>
              <a:defRPr sz="1400">
                <a:solidFill>
                  <a:srgbClr val="212121"/>
                </a:solidFill>
              </a:defRPr>
            </a:lvl2pPr>
            <a:lvl3pPr lvl="2" algn="l">
              <a:lnSpc>
                <a:spcPct val="100000"/>
              </a:lnSpc>
              <a:spcBef>
                <a:spcPts val="0"/>
              </a:spcBef>
              <a:spcAft>
                <a:spcPts val="0"/>
              </a:spcAft>
              <a:buClr>
                <a:srgbClr val="212121"/>
              </a:buClr>
              <a:buSzPts val="1400"/>
              <a:buNone/>
              <a:defRPr sz="1400">
                <a:solidFill>
                  <a:srgbClr val="212121"/>
                </a:solidFill>
              </a:defRPr>
            </a:lvl3pPr>
            <a:lvl4pPr lvl="3" algn="l">
              <a:lnSpc>
                <a:spcPct val="100000"/>
              </a:lnSpc>
              <a:spcBef>
                <a:spcPts val="0"/>
              </a:spcBef>
              <a:spcAft>
                <a:spcPts val="0"/>
              </a:spcAft>
              <a:buClr>
                <a:srgbClr val="212121"/>
              </a:buClr>
              <a:buSzPts val="1400"/>
              <a:buNone/>
              <a:defRPr sz="1400">
                <a:solidFill>
                  <a:srgbClr val="212121"/>
                </a:solidFill>
              </a:defRPr>
            </a:lvl4pPr>
            <a:lvl5pPr lvl="4" algn="l">
              <a:lnSpc>
                <a:spcPct val="100000"/>
              </a:lnSpc>
              <a:spcBef>
                <a:spcPts val="0"/>
              </a:spcBef>
              <a:spcAft>
                <a:spcPts val="0"/>
              </a:spcAft>
              <a:buClr>
                <a:srgbClr val="212121"/>
              </a:buClr>
              <a:buSzPts val="1400"/>
              <a:buNone/>
              <a:defRPr sz="1400">
                <a:solidFill>
                  <a:srgbClr val="212121"/>
                </a:solidFill>
              </a:defRPr>
            </a:lvl5pPr>
            <a:lvl6pPr lvl="5" algn="l">
              <a:lnSpc>
                <a:spcPct val="100000"/>
              </a:lnSpc>
              <a:spcBef>
                <a:spcPts val="0"/>
              </a:spcBef>
              <a:spcAft>
                <a:spcPts val="0"/>
              </a:spcAft>
              <a:buClr>
                <a:srgbClr val="212121"/>
              </a:buClr>
              <a:buSzPts val="1400"/>
              <a:buNone/>
              <a:defRPr sz="1400">
                <a:solidFill>
                  <a:srgbClr val="212121"/>
                </a:solidFill>
              </a:defRPr>
            </a:lvl6pPr>
            <a:lvl7pPr lvl="6" algn="l">
              <a:lnSpc>
                <a:spcPct val="100000"/>
              </a:lnSpc>
              <a:spcBef>
                <a:spcPts val="0"/>
              </a:spcBef>
              <a:spcAft>
                <a:spcPts val="0"/>
              </a:spcAft>
              <a:buClr>
                <a:srgbClr val="212121"/>
              </a:buClr>
              <a:buSzPts val="1400"/>
              <a:buNone/>
              <a:defRPr sz="1400">
                <a:solidFill>
                  <a:srgbClr val="212121"/>
                </a:solidFill>
              </a:defRPr>
            </a:lvl7pPr>
            <a:lvl8pPr lvl="7" algn="l">
              <a:lnSpc>
                <a:spcPct val="100000"/>
              </a:lnSpc>
              <a:spcBef>
                <a:spcPts val="0"/>
              </a:spcBef>
              <a:spcAft>
                <a:spcPts val="0"/>
              </a:spcAft>
              <a:buClr>
                <a:srgbClr val="212121"/>
              </a:buClr>
              <a:buSzPts val="1400"/>
              <a:buNone/>
              <a:defRPr sz="1400">
                <a:solidFill>
                  <a:srgbClr val="212121"/>
                </a:solidFill>
              </a:defRPr>
            </a:lvl8pPr>
            <a:lvl9pPr lvl="8" algn="l">
              <a:lnSpc>
                <a:spcPct val="100000"/>
              </a:lnSpc>
              <a:spcBef>
                <a:spcPts val="0"/>
              </a:spcBef>
              <a:spcAft>
                <a:spcPts val="0"/>
              </a:spcAft>
              <a:buClr>
                <a:srgbClr val="212121"/>
              </a:buClr>
              <a:buSzPts val="1400"/>
              <a:buNone/>
              <a:defRPr sz="1400">
                <a:solidFill>
                  <a:srgbClr val="212121"/>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bg>
      <p:bgPr>
        <a:solidFill>
          <a:srgbClr val="FFFFFF"/>
        </a:solidFill>
      </p:bgPr>
    </p:bg>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solidFill>
            <a:srgbClr val="2B3E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0" y="4584925"/>
            <a:ext cx="9144000" cy="550200"/>
          </a:xfrm>
          <a:prstGeom prst="rect">
            <a:avLst/>
          </a:prstGeom>
          <a:solidFill>
            <a:srgbClr val="00A186"/>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14"/>
          <p:cNvSpPr txBox="1"/>
          <p:nvPr>
            <p:ph type="ctrTitle"/>
          </p:nvPr>
        </p:nvSpPr>
        <p:spPr>
          <a:xfrm>
            <a:off x="378900" y="414477"/>
            <a:ext cx="6883800" cy="37002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4B400"/>
              </a:buClr>
              <a:buSzPts val="6000"/>
              <a:buNone/>
              <a:defRPr sz="6000">
                <a:solidFill>
                  <a:srgbClr val="F4B400"/>
                </a:solidFill>
              </a:defRPr>
            </a:lvl1pPr>
            <a:lvl2pPr lvl="1" algn="l">
              <a:lnSpc>
                <a:spcPct val="100000"/>
              </a:lnSpc>
              <a:spcBef>
                <a:spcPts val="0"/>
              </a:spcBef>
              <a:spcAft>
                <a:spcPts val="0"/>
              </a:spcAft>
              <a:buClr>
                <a:srgbClr val="F4B400"/>
              </a:buClr>
              <a:buSzPts val="6000"/>
              <a:buNone/>
              <a:defRPr sz="6000">
                <a:solidFill>
                  <a:srgbClr val="F4B400"/>
                </a:solidFill>
              </a:defRPr>
            </a:lvl2pPr>
            <a:lvl3pPr lvl="2" algn="l">
              <a:lnSpc>
                <a:spcPct val="100000"/>
              </a:lnSpc>
              <a:spcBef>
                <a:spcPts val="0"/>
              </a:spcBef>
              <a:spcAft>
                <a:spcPts val="0"/>
              </a:spcAft>
              <a:buClr>
                <a:srgbClr val="F4B400"/>
              </a:buClr>
              <a:buSzPts val="6000"/>
              <a:buNone/>
              <a:defRPr sz="6000">
                <a:solidFill>
                  <a:srgbClr val="F4B400"/>
                </a:solidFill>
              </a:defRPr>
            </a:lvl3pPr>
            <a:lvl4pPr lvl="3" algn="l">
              <a:lnSpc>
                <a:spcPct val="100000"/>
              </a:lnSpc>
              <a:spcBef>
                <a:spcPts val="0"/>
              </a:spcBef>
              <a:spcAft>
                <a:spcPts val="0"/>
              </a:spcAft>
              <a:buClr>
                <a:srgbClr val="F4B400"/>
              </a:buClr>
              <a:buSzPts val="6000"/>
              <a:buNone/>
              <a:defRPr sz="6000">
                <a:solidFill>
                  <a:srgbClr val="F4B400"/>
                </a:solidFill>
              </a:defRPr>
            </a:lvl4pPr>
            <a:lvl5pPr lvl="4" algn="l">
              <a:lnSpc>
                <a:spcPct val="100000"/>
              </a:lnSpc>
              <a:spcBef>
                <a:spcPts val="0"/>
              </a:spcBef>
              <a:spcAft>
                <a:spcPts val="0"/>
              </a:spcAft>
              <a:buClr>
                <a:srgbClr val="F4B400"/>
              </a:buClr>
              <a:buSzPts val="6000"/>
              <a:buNone/>
              <a:defRPr sz="6000">
                <a:solidFill>
                  <a:srgbClr val="F4B400"/>
                </a:solidFill>
              </a:defRPr>
            </a:lvl5pPr>
            <a:lvl6pPr lvl="5" algn="l">
              <a:lnSpc>
                <a:spcPct val="100000"/>
              </a:lnSpc>
              <a:spcBef>
                <a:spcPts val="0"/>
              </a:spcBef>
              <a:spcAft>
                <a:spcPts val="0"/>
              </a:spcAft>
              <a:buClr>
                <a:srgbClr val="F4B400"/>
              </a:buClr>
              <a:buSzPts val="6000"/>
              <a:buNone/>
              <a:defRPr sz="6000">
                <a:solidFill>
                  <a:srgbClr val="F4B400"/>
                </a:solidFill>
              </a:defRPr>
            </a:lvl6pPr>
            <a:lvl7pPr lvl="6" algn="l">
              <a:lnSpc>
                <a:spcPct val="100000"/>
              </a:lnSpc>
              <a:spcBef>
                <a:spcPts val="0"/>
              </a:spcBef>
              <a:spcAft>
                <a:spcPts val="0"/>
              </a:spcAft>
              <a:buClr>
                <a:srgbClr val="F4B400"/>
              </a:buClr>
              <a:buSzPts val="6000"/>
              <a:buNone/>
              <a:defRPr sz="6000">
                <a:solidFill>
                  <a:srgbClr val="F4B400"/>
                </a:solidFill>
              </a:defRPr>
            </a:lvl7pPr>
            <a:lvl8pPr lvl="7" algn="l">
              <a:lnSpc>
                <a:spcPct val="100000"/>
              </a:lnSpc>
              <a:spcBef>
                <a:spcPts val="0"/>
              </a:spcBef>
              <a:spcAft>
                <a:spcPts val="0"/>
              </a:spcAft>
              <a:buClr>
                <a:srgbClr val="F4B400"/>
              </a:buClr>
              <a:buSzPts val="6000"/>
              <a:buNone/>
              <a:defRPr sz="6000">
                <a:solidFill>
                  <a:srgbClr val="F4B400"/>
                </a:solidFill>
              </a:defRPr>
            </a:lvl8pPr>
            <a:lvl9pPr lvl="8" algn="l">
              <a:lnSpc>
                <a:spcPct val="100000"/>
              </a:lnSpc>
              <a:spcBef>
                <a:spcPts val="0"/>
              </a:spcBef>
              <a:spcAft>
                <a:spcPts val="0"/>
              </a:spcAft>
              <a:buClr>
                <a:srgbClr val="F4B400"/>
              </a:buClr>
              <a:buSzPts val="6000"/>
              <a:buNone/>
              <a:defRPr sz="6000">
                <a:solidFill>
                  <a:srgbClr val="F4B400"/>
                </a:solidFill>
              </a:defRPr>
            </a:lvl9pPr>
          </a:lstStyle>
          <a:p/>
        </p:txBody>
      </p:sp>
      <p:sp>
        <p:nvSpPr>
          <p:cNvPr id="61" name="Google Shape;61;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2">
    <p:bg>
      <p:bgPr>
        <a:solidFill>
          <a:srgbClr val="FFFFFF"/>
        </a:solidFill>
      </p:bgPr>
    </p:bg>
    <p:spTree>
      <p:nvGrpSpPr>
        <p:cNvPr id="62" name="Shape 62"/>
        <p:cNvGrpSpPr/>
        <p:nvPr/>
      </p:nvGrpSpPr>
      <p:grpSpPr>
        <a:xfrm>
          <a:off x="0" y="0"/>
          <a:ext cx="0" cy="0"/>
          <a:chOff x="0" y="0"/>
          <a:chExt cx="0" cy="0"/>
        </a:xfrm>
      </p:grpSpPr>
      <p:sp>
        <p:nvSpPr>
          <p:cNvPr id="63" name="Google Shape;63;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15"/>
          <p:cNvGrpSpPr/>
          <p:nvPr/>
        </p:nvGrpSpPr>
        <p:grpSpPr>
          <a:xfrm>
            <a:off x="0" y="0"/>
            <a:ext cx="9144000" cy="1277100"/>
            <a:chOff x="0" y="0"/>
            <a:chExt cx="9144000" cy="1277100"/>
          </a:xfrm>
        </p:grpSpPr>
        <p:sp>
          <p:nvSpPr>
            <p:cNvPr id="65" name="Google Shape;65;p15"/>
            <p:cNvSpPr/>
            <p:nvPr/>
          </p:nvSpPr>
          <p:spPr>
            <a:xfrm>
              <a:off x="0" y="0"/>
              <a:ext cx="9144000" cy="1277100"/>
            </a:xfrm>
            <a:prstGeom prst="rect">
              <a:avLst/>
            </a:prstGeom>
            <a:solidFill>
              <a:srgbClr val="2B3E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8620200"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8477400"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type="title"/>
          </p:nvPr>
        </p:nvSpPr>
        <p:spPr>
          <a:xfrm>
            <a:off x="311700" y="478025"/>
            <a:ext cx="8054100" cy="640800"/>
          </a:xfrm>
          <a:prstGeom prst="rect">
            <a:avLst/>
          </a:prstGeom>
          <a:noFill/>
        </p:spPr>
        <p:txBody>
          <a:bodyPr anchorCtr="0" anchor="ctr" bIns="91425" lIns="91425" spcFirstLastPara="1" rIns="91425" wrap="square" tIns="91425">
            <a:norm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69" name="Google Shape;6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1882050" y="1981125"/>
            <a:ext cx="5379900" cy="1019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Merriweather"/>
                <a:ea typeface="Merriweather"/>
                <a:cs typeface="Merriweather"/>
                <a:sym typeface="Merriweather"/>
              </a:rPr>
              <a:t>Tensorflow - TensorBoard</a:t>
            </a:r>
            <a:endParaRPr>
              <a:latin typeface="Merriweather"/>
              <a:ea typeface="Merriweather"/>
              <a:cs typeface="Merriweather"/>
              <a:sym typeface="Merriweather"/>
            </a:endParaRPr>
          </a:p>
        </p:txBody>
      </p:sp>
      <p:sp>
        <p:nvSpPr>
          <p:cNvPr id="75" name="Google Shape;75;p16"/>
          <p:cNvSpPr txBox="1"/>
          <p:nvPr>
            <p:ph idx="1" type="subTitle"/>
          </p:nvPr>
        </p:nvSpPr>
        <p:spPr>
          <a:xfrm>
            <a:off x="4643800" y="4162225"/>
            <a:ext cx="3870600" cy="55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i</a:t>
            </a:r>
            <a:r>
              <a:rPr b="1" lang="en">
                <a:latin typeface="Comic Sans MS"/>
                <a:ea typeface="Comic Sans MS"/>
                <a:cs typeface="Comic Sans MS"/>
                <a:sym typeface="Comic Sans MS"/>
              </a:rPr>
              <a:t>n Deep Learning:-</a:t>
            </a:r>
            <a:endParaRPr b="1">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375300" y="174600"/>
            <a:ext cx="8393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Comic Sans MS"/>
                <a:ea typeface="Comic Sans MS"/>
                <a:cs typeface="Comic Sans MS"/>
                <a:sym typeface="Comic Sans MS"/>
              </a:rPr>
              <a:t>Tensorflow (TensorBoard):-</a:t>
            </a:r>
            <a:endParaRPr b="1" sz="2400">
              <a:solidFill>
                <a:schemeClr val="lt1"/>
              </a:solidFill>
              <a:latin typeface="Comic Sans MS"/>
              <a:ea typeface="Comic Sans MS"/>
              <a:cs typeface="Comic Sans MS"/>
              <a:sym typeface="Comic Sans MS"/>
            </a:endParaRPr>
          </a:p>
        </p:txBody>
      </p:sp>
      <p:sp>
        <p:nvSpPr>
          <p:cNvPr id="81" name="Google Shape;81;p17"/>
          <p:cNvSpPr txBox="1"/>
          <p:nvPr/>
        </p:nvSpPr>
        <p:spPr>
          <a:xfrm>
            <a:off x="429750" y="993775"/>
            <a:ext cx="8245800" cy="34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latin typeface="Caveat"/>
                <a:ea typeface="Caveat"/>
                <a:cs typeface="Caveat"/>
                <a:sym typeface="Caveat"/>
              </a:rPr>
              <a:t>  TensorBoard is a Visual Graphic Tool which helps us to visualize metrics plot and graph. TensorBoard is mainly using for graph visualization purpose. </a:t>
            </a:r>
            <a:r>
              <a:rPr b="1" lang="en" sz="2200">
                <a:solidFill>
                  <a:schemeClr val="lt1"/>
                </a:solidFill>
                <a:latin typeface="Caveat"/>
                <a:ea typeface="Caveat"/>
                <a:cs typeface="Caveat"/>
                <a:sym typeface="Caveat"/>
              </a:rPr>
              <a:t>w</a:t>
            </a:r>
            <a:r>
              <a:rPr b="1" lang="en" sz="2200">
                <a:solidFill>
                  <a:schemeClr val="lt1"/>
                </a:solidFill>
                <a:latin typeface="Caveat"/>
                <a:ea typeface="Caveat"/>
                <a:cs typeface="Caveat"/>
                <a:sym typeface="Caveat"/>
              </a:rPr>
              <a:t>ith the help of TensorBoard we can see the graph we have created also the node we are creating.</a:t>
            </a:r>
            <a:endParaRPr b="1" sz="2200">
              <a:solidFill>
                <a:schemeClr val="lt1"/>
              </a:solidFill>
              <a:latin typeface="Caveat"/>
              <a:ea typeface="Caveat"/>
              <a:cs typeface="Caveat"/>
              <a:sym typeface="Caveat"/>
            </a:endParaRPr>
          </a:p>
          <a:p>
            <a:pPr indent="0" lvl="0" marL="0" rtl="0" algn="l">
              <a:spcBef>
                <a:spcPts val="0"/>
              </a:spcBef>
              <a:spcAft>
                <a:spcPts val="0"/>
              </a:spcAft>
              <a:buNone/>
            </a:pPr>
            <a:r>
              <a:t/>
            </a:r>
            <a:endParaRPr b="1" sz="2200">
              <a:solidFill>
                <a:schemeClr val="lt1"/>
              </a:solidFill>
              <a:latin typeface="Caveat"/>
              <a:ea typeface="Caveat"/>
              <a:cs typeface="Caveat"/>
              <a:sym typeface="Caveat"/>
            </a:endParaRPr>
          </a:p>
          <a:p>
            <a:pPr indent="0" lvl="0" marL="0" rtl="0" algn="l">
              <a:spcBef>
                <a:spcPts val="0"/>
              </a:spcBef>
              <a:spcAft>
                <a:spcPts val="0"/>
              </a:spcAft>
              <a:buNone/>
            </a:pPr>
            <a:r>
              <a:rPr b="1" lang="en" sz="2200">
                <a:solidFill>
                  <a:schemeClr val="lt1"/>
                </a:solidFill>
                <a:latin typeface="Caveat"/>
                <a:ea typeface="Caveat"/>
                <a:cs typeface="Caveat"/>
                <a:sym typeface="Caveat"/>
              </a:rPr>
              <a:t>   Also we can check which layers connected which other and one thing deep neural network can contain upto 36000 nodes. So this Tensorboard helps us in better understanding of graph that focus on primary computation.</a:t>
            </a:r>
            <a:endParaRPr b="1" sz="2200">
              <a:solidFill>
                <a:schemeClr val="lt1"/>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78025"/>
            <a:ext cx="8054100" cy="64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Two Computation Phrase of Graph:-</a:t>
            </a:r>
            <a:endParaRPr b="1">
              <a:latin typeface="Comic Sans MS"/>
              <a:ea typeface="Comic Sans MS"/>
              <a:cs typeface="Comic Sans MS"/>
              <a:sym typeface="Comic Sans MS"/>
            </a:endParaRPr>
          </a:p>
        </p:txBody>
      </p:sp>
      <p:sp>
        <p:nvSpPr>
          <p:cNvPr id="87" name="Google Shape;87;p18"/>
          <p:cNvSpPr txBox="1"/>
          <p:nvPr/>
        </p:nvSpPr>
        <p:spPr>
          <a:xfrm>
            <a:off x="321600" y="1947300"/>
            <a:ext cx="8500800" cy="31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Caveat"/>
                <a:ea typeface="Caveat"/>
                <a:cs typeface="Caveat"/>
                <a:sym typeface="Caveat"/>
              </a:rPr>
              <a:t>  In Tensorflow there’s two Computation Phrase of a Graph:-</a:t>
            </a:r>
            <a:endParaRPr b="1" sz="2200">
              <a:latin typeface="Caveat"/>
              <a:ea typeface="Caveat"/>
              <a:cs typeface="Caveat"/>
              <a:sym typeface="Caveat"/>
            </a:endParaRPr>
          </a:p>
          <a:p>
            <a:pPr indent="0" lvl="0" marL="0" rtl="0" algn="l">
              <a:spcBef>
                <a:spcPts val="0"/>
              </a:spcBef>
              <a:spcAft>
                <a:spcPts val="0"/>
              </a:spcAft>
              <a:buNone/>
            </a:pPr>
            <a:r>
              <a:t/>
            </a:r>
            <a:endParaRPr b="1" sz="2200">
              <a:latin typeface="Caveat"/>
              <a:ea typeface="Caveat"/>
              <a:cs typeface="Caveat"/>
              <a:sym typeface="Caveat"/>
            </a:endParaRPr>
          </a:p>
          <a:p>
            <a:pPr indent="-368300" lvl="0" marL="457200" rtl="0" algn="l">
              <a:spcBef>
                <a:spcPts val="0"/>
              </a:spcBef>
              <a:spcAft>
                <a:spcPts val="0"/>
              </a:spcAft>
              <a:buSzPts val="2200"/>
              <a:buFont typeface="Caveat"/>
              <a:buChar char="●"/>
            </a:pPr>
            <a:r>
              <a:rPr b="1" lang="en" sz="2200">
                <a:latin typeface="Caveat"/>
                <a:ea typeface="Caveat"/>
                <a:cs typeface="Caveat"/>
                <a:sym typeface="Caveat"/>
              </a:rPr>
              <a:t>Construction Phrase:- In Tensor first needs to Construct the phrase means construct the graph with the nodes, levels, tensors, input, output and operations.</a:t>
            </a:r>
            <a:endParaRPr b="1" sz="2200">
              <a:latin typeface="Caveat"/>
              <a:ea typeface="Caveat"/>
              <a:cs typeface="Caveat"/>
              <a:sym typeface="Caveat"/>
            </a:endParaRPr>
          </a:p>
          <a:p>
            <a:pPr indent="0" lvl="0" marL="0" rtl="0" algn="l">
              <a:spcBef>
                <a:spcPts val="0"/>
              </a:spcBef>
              <a:spcAft>
                <a:spcPts val="0"/>
              </a:spcAft>
              <a:buNone/>
            </a:pPr>
            <a:r>
              <a:t/>
            </a:r>
            <a:endParaRPr b="1" sz="2200">
              <a:latin typeface="Caveat"/>
              <a:ea typeface="Caveat"/>
              <a:cs typeface="Caveat"/>
              <a:sym typeface="Caveat"/>
            </a:endParaRPr>
          </a:p>
          <a:p>
            <a:pPr indent="-368300" lvl="0" marL="457200" rtl="0" algn="l">
              <a:spcBef>
                <a:spcPts val="0"/>
              </a:spcBef>
              <a:spcAft>
                <a:spcPts val="0"/>
              </a:spcAft>
              <a:buSzPts val="2200"/>
              <a:buFont typeface="Caveat"/>
              <a:buChar char="●"/>
            </a:pPr>
            <a:r>
              <a:rPr b="1" lang="en" sz="2200">
                <a:latin typeface="Caveat"/>
                <a:ea typeface="Caveat"/>
                <a:cs typeface="Caveat"/>
                <a:sym typeface="Caveat"/>
              </a:rPr>
              <a:t>Execute Phrase:- In Execution first need to create a Session and then pass graph to it after that start execution part and get output.</a:t>
            </a:r>
            <a:endParaRPr b="1" sz="22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