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Raleway-italic.fntdata"/><Relationship Id="rId22" Type="http://schemas.openxmlformats.org/officeDocument/2006/relationships/font" Target="fonts/Merriweather-boldItalic.fntdata"/><Relationship Id="rId10" Type="http://schemas.openxmlformats.org/officeDocument/2006/relationships/font" Target="fonts/Raleway-bold.fntdata"/><Relationship Id="rId21" Type="http://schemas.openxmlformats.org/officeDocument/2006/relationships/font" Target="fonts/Merriweather-italic.fntdata"/><Relationship Id="rId13" Type="http://schemas.openxmlformats.org/officeDocument/2006/relationships/font" Target="fonts/Caveat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regular.fntdata"/><Relationship Id="rId14" Type="http://schemas.openxmlformats.org/officeDocument/2006/relationships/font" Target="fonts/Caveat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601724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601724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6017248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601724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Neuron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veat"/>
                <a:ea typeface="Caveat"/>
                <a:cs typeface="Caveat"/>
                <a:sym typeface="Caveat"/>
              </a:rPr>
              <a:t>i</a:t>
            </a:r>
            <a:r>
              <a:rPr b="1" lang="en" sz="1800">
                <a:latin typeface="Caveat"/>
                <a:ea typeface="Caveat"/>
                <a:cs typeface="Caveat"/>
                <a:sym typeface="Caveat"/>
              </a:rPr>
              <a:t>n Deep Learning:-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76025" y="201450"/>
            <a:ext cx="831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Neuron:-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29750" y="859500"/>
            <a:ext cx="83130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veat"/>
                <a:ea typeface="Caveat"/>
                <a:cs typeface="Caveat"/>
                <a:sym typeface="Caveat"/>
              </a:rPr>
              <a:t> Neuron is a Mathematical function. It takes inspiration from biological Neuron. It does </a:t>
            </a:r>
            <a:r>
              <a:rPr b="1" lang="en" sz="2000">
                <a:latin typeface="Caveat"/>
                <a:ea typeface="Caveat"/>
                <a:cs typeface="Caveat"/>
                <a:sym typeface="Caveat"/>
              </a:rPr>
              <a:t>multiplication</a:t>
            </a:r>
            <a:r>
              <a:rPr b="1" lang="en" sz="2000">
                <a:latin typeface="Caveat"/>
                <a:ea typeface="Caveat"/>
                <a:cs typeface="Caveat"/>
                <a:sym typeface="Caveat"/>
              </a:rPr>
              <a:t> on weighted area of Input, then it does the submission then pass it to the non-linear activation function.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75" y="2019525"/>
            <a:ext cx="7006276" cy="289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48875" y="355500"/>
            <a:ext cx="7688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Intuition:- (How Neural Network Work)</a:t>
            </a:r>
            <a:endParaRPr sz="284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89450" y="1369800"/>
            <a:ext cx="83130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 Neuron takes input then process data and gives output. It provides important output and it also provides Non important output to the different Neuron which needs that.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          In Neuron dendrites become input values, the computation (Nucleus) becomes submission, axon becomes activation, spike becomes output. This is artificial Neuron.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Axon check whether the information is important or not.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Nucleus does the calculation work.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Spike through out the output.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