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aveat"/>
      <p:regular r:id="rId10"/>
      <p:bold r:id="rId11"/>
    </p:embeddedFon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veat-bold.fntdata"/><Relationship Id="rId10" Type="http://schemas.openxmlformats.org/officeDocument/2006/relationships/font" Target="fonts/Caveat-regular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dc1f72f2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dc1f72f2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dc1f72f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dc1f72f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dc1f72f2a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dc1f72f2a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-5400000">
            <a:off x="4001650" y="900"/>
            <a:ext cx="5143500" cy="51417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A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4825" y="3164150"/>
            <a:ext cx="9135000" cy="656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4500" y="3820856"/>
            <a:ext cx="9135000" cy="656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4825" y="4477513"/>
            <a:ext cx="9135000" cy="6567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 rot="-5400000">
            <a:off x="789007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 rot="-5400000">
            <a:off x="6048416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 rot="-5400000">
            <a:off x="424372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 rot="-5400000">
            <a:off x="2402066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 rot="-5400000">
            <a:off x="59737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 rot="-5400000">
            <a:off x="7890647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rot="-5400000">
            <a:off x="6048990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rot="-5400000">
            <a:off x="2402640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-5400000">
            <a:off x="597947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rot="-5400000">
            <a:off x="4244297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rot="-5400000">
            <a:off x="7890072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 rot="-5400000">
            <a:off x="6048416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-5400000">
            <a:off x="4243722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-5400000">
            <a:off x="2402066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>
            <a:off x="597372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ctrTitle"/>
          </p:nvPr>
        </p:nvSpPr>
        <p:spPr>
          <a:xfrm>
            <a:off x="1844325" y="747900"/>
            <a:ext cx="5456100" cy="170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b="1" sz="3600">
                <a:solidFill>
                  <a:srgbClr val="B45F0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    Tensorflow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(System Design)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436825" y="3887350"/>
            <a:ext cx="4065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n Deep Learning:-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308875" y="147725"/>
            <a:ext cx="83532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Tensorflow (System Design):-</a:t>
            </a:r>
            <a:endParaRPr b="1" sz="2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23750" y="913200"/>
            <a:ext cx="80577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    In Tensorflow system design there’s three types of terminologies available which helps to create Tensorflow System :-</a:t>
            </a:r>
            <a:endParaRPr b="1" sz="22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veat"/>
              <a:buChar char="-"/>
            </a:pPr>
            <a:r>
              <a:rPr b="1" lang="en" sz="22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Server Nodes:- So in server node whatever the information we are going to create it redirect to Server Node. It’s </a:t>
            </a:r>
            <a:r>
              <a:rPr b="1" lang="en" sz="22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kind of resource manager who provide task to Worker Node and once Worker Node done with the task they pass it back to Server Node.</a:t>
            </a:r>
            <a:endParaRPr b="1" sz="22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veat"/>
              <a:buChar char="-"/>
            </a:pPr>
            <a:r>
              <a:rPr b="1" lang="en" sz="22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Worker Node:- As above mentioned. So Worker Node take task from Server Node and then once it done with task it provide back to Server Node.</a:t>
            </a:r>
            <a:endParaRPr b="1" sz="22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veat"/>
              <a:buChar char="-"/>
            </a:pPr>
            <a:r>
              <a:rPr b="1" lang="en" sz="22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Data:- Data is for requirement to fullill the task which provided.</a:t>
            </a:r>
            <a:endParaRPr b="1" sz="22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Tensorflow System Design (Diagram):-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00" y="1249000"/>
            <a:ext cx="7831075" cy="32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295450" y="174575"/>
            <a:ext cx="8406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mic Sans MS"/>
                <a:ea typeface="Comic Sans MS"/>
                <a:cs typeface="Comic Sans MS"/>
                <a:sym typeface="Comic Sans MS"/>
              </a:rPr>
              <a:t>Types of Tensor are:-</a:t>
            </a:r>
            <a:endParaRPr b="1"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96900" y="698375"/>
            <a:ext cx="8286000" cy="29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 In Tensorflow everything consider as Tensor. So basically there’s three types of Tensors are available:-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-"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Rank:- It’s </a:t>
            </a: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dimension</a:t>
            </a: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 of the Particular object like 1d, 2d, 3d etc.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-"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Shape:- Shape are the rows and columns available in Tensor.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-"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Type:- In Tensor here we’ll get to know what datatype we are using it’s integer, string or float.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