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7254e6e1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7254e6e1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7254e6e1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7254e6e1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7254e6e1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7254e6e1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25026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Comic Sans MS"/>
                <a:ea typeface="Comic Sans MS"/>
                <a:cs typeface="Comic Sans MS"/>
                <a:sym typeface="Comic Sans MS"/>
              </a:rPr>
              <a:t>Bias and Variance</a:t>
            </a:r>
            <a:endParaRPr>
              <a:solidFill>
                <a:srgbClr val="0737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528550" y="282025"/>
            <a:ext cx="4171800" cy="9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Bias:-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528550" y="1598100"/>
            <a:ext cx="5944500" cy="3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Bias is simply refers to the gap of difference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etween Predicted value of the Model and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Actual value of data. Else there’s two types of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Bias available - High Bias and Low Bias.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 Bias :- when our Predicted Value of Model is too           far from actual value it represent High Bias.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 Bias:- If Predicted Value of Model is very closest to the Actual value of dataset it means Low Bias.</a:t>
            </a:r>
            <a:endParaRPr b="1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447975" y="374150"/>
            <a:ext cx="46956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Variance:-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617750" y="1436950"/>
            <a:ext cx="73056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The simple means of Variance is about Predicted value of Model that how much Scattered they are relation with each other.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High variance :- When Predicted value in Model are in scattered manner (far from each other) it means that’s High Variance.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Low Variance:- If Predicted value in model are in Cluster or group (very close to each other) it means that’s Low Variance.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10450" y="2114200"/>
            <a:ext cx="8709300" cy="30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So, as you can see in this Diagram (a) the Predicted value is very far from center point (actual data). Also it’s in group So, it represents High Bias and Low variance.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Diagram (b) the Predicted value is in scatter form (far from each other) but it’s near to the actual data. So, it represents Low Bias and High variance.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Diagram </a:t>
            </a: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(c)</a:t>
            </a: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Predicted value is far from actual value and also in scatter form. So,    it’s High Bias and High Variance.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Diagram (d) Predicted value is nearby to actual value and also it’s in group. So, it’s Low Bias and Low Variance.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5" name="Google Shape;295;p16"/>
          <p:cNvPicPr preferRelativeResize="0"/>
          <p:nvPr/>
        </p:nvPicPr>
        <p:blipFill rotWithShape="1">
          <a:blip r:embed="rId3">
            <a:alphaModFix/>
          </a:blip>
          <a:srcRect b="0" l="0" r="-1812" t="0"/>
          <a:stretch/>
        </p:blipFill>
        <p:spPr>
          <a:xfrm>
            <a:off x="110450" y="94650"/>
            <a:ext cx="8867000" cy="19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