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erriweather-regular.fntdata"/><Relationship Id="rId14" Type="http://schemas.openxmlformats.org/officeDocument/2006/relationships/font" Target="fonts/Caveat-bold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74c75554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74c75554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74c75554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74c75554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4c75554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4c75554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1960750" y="2571750"/>
            <a:ext cx="64461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22222"/>
                </a:solidFill>
                <a:highlight>
                  <a:srgbClr val="FFFFFF"/>
                </a:highlight>
                <a:latin typeface="Merriweather"/>
                <a:ea typeface="Merriweather"/>
                <a:cs typeface="Merriweather"/>
                <a:sym typeface="Merriweather"/>
              </a:rPr>
              <a:t>Overfitting and Underfitting Problems</a:t>
            </a:r>
            <a:endParaRPr b="1" sz="2300">
              <a:solidFill>
                <a:srgbClr val="222222"/>
              </a:solidFill>
              <a:highlight>
                <a:srgbClr val="FFFFFF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321575" y="161150"/>
            <a:ext cx="85689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veat"/>
                <a:ea typeface="Caveat"/>
                <a:cs typeface="Caveat"/>
                <a:sym typeface="Caveat"/>
              </a:rPr>
              <a:t>Overfitting :-</a:t>
            </a:r>
            <a:endParaRPr b="1" sz="2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veat"/>
                <a:ea typeface="Caveat"/>
                <a:cs typeface="Caveat"/>
                <a:sym typeface="Caveat"/>
              </a:rPr>
              <a:t>                       Overfitting occurs when a statistical Model or Algorithm capture (focus) the noise (errors) of data.</a:t>
            </a:r>
            <a:endParaRPr b="1" sz="2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veat"/>
              <a:buChar char="-"/>
            </a:pPr>
            <a:r>
              <a:rPr b="1" lang="en" sz="2800">
                <a:latin typeface="Caveat"/>
                <a:ea typeface="Caveat"/>
                <a:cs typeface="Caveat"/>
                <a:sym typeface="Caveat"/>
              </a:rPr>
              <a:t>An Overfitting Model has Low bias and High Variance.</a:t>
            </a:r>
            <a:endParaRPr b="1" sz="2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200" y="2796250"/>
            <a:ext cx="2753076" cy="15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29750" y="2860475"/>
            <a:ext cx="506280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Example</a:t>
            </a:r>
            <a:r>
              <a:rPr b="1" lang="en" sz="2200">
                <a:latin typeface="Caveat"/>
                <a:ea typeface="Caveat"/>
                <a:cs typeface="Caveat"/>
                <a:sym typeface="Caveat"/>
              </a:rPr>
              <a:t> of Overfitting in chart -</a:t>
            </a:r>
            <a:endParaRPr b="1" sz="2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Underfitting:-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25" y="1181775"/>
            <a:ext cx="8337000" cy="2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veat"/>
                <a:ea typeface="Caveat"/>
                <a:cs typeface="Caveat"/>
                <a:sym typeface="Caveat"/>
              </a:rPr>
              <a:t>                        Underfitting occurs when a </a:t>
            </a:r>
            <a:r>
              <a:rPr b="1" lang="en" sz="2800">
                <a:latin typeface="Caveat"/>
                <a:ea typeface="Caveat"/>
                <a:cs typeface="Caveat"/>
                <a:sym typeface="Caveat"/>
              </a:rPr>
              <a:t>statistical</a:t>
            </a:r>
            <a:r>
              <a:rPr b="1" lang="en" sz="2800">
                <a:latin typeface="Caveat"/>
                <a:ea typeface="Caveat"/>
                <a:cs typeface="Caveat"/>
                <a:sym typeface="Caveat"/>
              </a:rPr>
              <a:t> Model or Algorithm cannot capture the underlying trend of data.</a:t>
            </a:r>
            <a:endParaRPr b="1" sz="28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Caveat"/>
              <a:ea typeface="Caveat"/>
              <a:cs typeface="Caveat"/>
              <a:sym typeface="Caveat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veat"/>
              <a:buChar char="-"/>
            </a:pPr>
            <a:r>
              <a:rPr b="1" lang="en" sz="2800">
                <a:latin typeface="Caveat"/>
                <a:ea typeface="Caveat"/>
                <a:cs typeface="Caveat"/>
                <a:sym typeface="Caveat"/>
              </a:rPr>
              <a:t>An Underfit Model has low Variance and high Bias.</a:t>
            </a:r>
            <a:endParaRPr b="1" sz="2800"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00" y="2992325"/>
            <a:ext cx="3970944" cy="20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11725" y="3497825"/>
            <a:ext cx="46065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aveat"/>
                <a:ea typeface="Caveat"/>
                <a:cs typeface="Caveat"/>
                <a:sym typeface="Caveat"/>
              </a:rPr>
              <a:t>Example of Underfitting in chart -</a:t>
            </a:r>
            <a:endParaRPr b="1" sz="28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