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4645ea36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4645ea36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698325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CE5CD"/>
                </a:solidFill>
                <a:latin typeface="Caveat"/>
                <a:ea typeface="Caveat"/>
                <a:cs typeface="Caveat"/>
                <a:sym typeface="Caveat"/>
              </a:rPr>
              <a:t>Data Types in Python-</a:t>
            </a:r>
            <a:endParaRPr b="1">
              <a:solidFill>
                <a:srgbClr val="FCE5CD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Python-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087800"/>
            <a:ext cx="70389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Int :-  2, 62, 95, 32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Float :- 9.5, 6.6, 9.9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String:- “ Mohit”,’abc’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List:- [‘mohit’, 23, True]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Tuple:- (‘mohit’,  25, 36,  False)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Dictionary:- {‘name’ : ‘mohit’,  ‘class’: ‘A’ }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Sets:- {‘mohit’, 23, 35}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Boolean:- True or False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