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Caveat-bold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733d9e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733d9e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733d9e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733d9e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733d9e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733d9e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e733d9e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e733d9e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733d9e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733d9e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733d9e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733d9e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Activation Function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 Neural Networks:-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Activation Function:-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3450" y="1450375"/>
            <a:ext cx="80979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It takes </a:t>
            </a:r>
            <a:r>
              <a:rPr b="1" lang="en"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submission</a:t>
            </a:r>
            <a:r>
              <a:rPr b="1" lang="en"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or collected information and then (check whether it’s important or not. Also check what to be fires) then it fires to next Neuron and it’ll add non-linearity mostly by creating decision boundary. </a:t>
            </a:r>
            <a:endParaRPr b="1" sz="22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Activate Function plays important role in Neural networks.</a:t>
            </a:r>
            <a:endParaRPr b="1" sz="22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Next you can see different types of Activation Function:-</a:t>
            </a:r>
            <a:endParaRPr b="1" sz="22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Sigmoid Function:-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23750" y="1275800"/>
            <a:ext cx="78429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In Sigmoid it start from 0 till 1 and then centered point is 0.5 it makes information important if firing rate is high else it’ll keep it as not information. It’s Non-Zero Centered point.</a:t>
            </a:r>
            <a:endParaRPr b="1"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650" y="2215800"/>
            <a:ext cx="573165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Tanh (Hyperbolic Tangent) Function:-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83450" y="1248950"/>
            <a:ext cx="7977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It’s Zero-Centered point. It taken negative value as well. It does more segregation than Sigmoid because it’s start from Negative. It does more firing rate and it start from -1 instead in Sigmoid start from 0.</a:t>
            </a:r>
            <a:endParaRPr b="1" sz="21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950" y="2098425"/>
            <a:ext cx="4651250" cy="2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Relu (Re-actified Linear Unit):-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35750" y="1195225"/>
            <a:ext cx="82323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Relu Activation Function is mostly using because it trains faster than other. Also it’s most using activation </a:t>
            </a:r>
            <a:r>
              <a:rPr b="1" lang="en" sz="2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function</a:t>
            </a:r>
            <a:r>
              <a:rPr b="1" lang="en" sz="2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now a days. It’s also Zero-Centered and it prevents the gradient vanishing problem.</a:t>
            </a:r>
            <a:endParaRPr b="1" sz="21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75" y="2114200"/>
            <a:ext cx="5949901" cy="29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Swish Function:-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02875" y="1087800"/>
            <a:ext cx="82995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                    This Swish Function is Proposed by Google Brain’s Team. They have flip the line instead of going in negative they moved it towards x.</a:t>
            </a:r>
            <a:endParaRPr b="1" sz="21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1997350"/>
            <a:ext cx="6696075" cy="29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Softmax Function:-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23750" y="1316100"/>
            <a:ext cx="80577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      This Softmax function is used as a activation function on Output layer in Neural Networks. Also it use in classification Problems.</a:t>
            </a:r>
            <a:endParaRPr b="1" sz="21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00" y="2121850"/>
            <a:ext cx="6089149" cy="29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