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Caveat"/>
      <p:regular r:id="rId13"/>
      <p:bold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font" Target="fonts/Raleway-italic.fntdata"/><Relationship Id="rId22" Type="http://schemas.openxmlformats.org/officeDocument/2006/relationships/font" Target="fonts/Merriweather-boldItalic.fntdata"/><Relationship Id="rId10" Type="http://schemas.openxmlformats.org/officeDocument/2006/relationships/font" Target="fonts/Raleway-bold.fntdata"/><Relationship Id="rId21" Type="http://schemas.openxmlformats.org/officeDocument/2006/relationships/font" Target="fonts/Merriweather-italic.fntdata"/><Relationship Id="rId13" Type="http://schemas.openxmlformats.org/officeDocument/2006/relationships/font" Target="fonts/Caveat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regular.fntdata"/><Relationship Id="rId14" Type="http://schemas.openxmlformats.org/officeDocument/2006/relationships/font" Target="fonts/Caveat-bold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8509fc9a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8509fc9a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8509fc9a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8509fc9a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Lasso and Ridge Regression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n Machine Learning-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Ridge Regression:-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617750" y="1907000"/>
            <a:ext cx="8138400" cy="30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veat"/>
                <a:ea typeface="Caveat"/>
                <a:cs typeface="Caveat"/>
                <a:sym typeface="Caveat"/>
              </a:rPr>
              <a:t>       </a:t>
            </a:r>
            <a:r>
              <a:rPr b="1" lang="en" sz="2200">
                <a:latin typeface="Caveat"/>
                <a:ea typeface="Caveat"/>
                <a:cs typeface="Caveat"/>
                <a:sym typeface="Caveat"/>
              </a:rPr>
              <a:t>Ridge Regression is a extension of linear regression where the loss function is modified to minimize the complexity of the Model. This Modification is done by adding a penalty parameter that is </a:t>
            </a:r>
            <a:r>
              <a:rPr b="1" lang="en" sz="2200">
                <a:latin typeface="Caveat"/>
                <a:ea typeface="Caveat"/>
                <a:cs typeface="Caveat"/>
                <a:sym typeface="Caveat"/>
              </a:rPr>
              <a:t>equivalent</a:t>
            </a:r>
            <a:r>
              <a:rPr b="1" lang="en" sz="2200">
                <a:latin typeface="Caveat"/>
                <a:ea typeface="Caveat"/>
                <a:cs typeface="Caveat"/>
                <a:sym typeface="Caveat"/>
              </a:rPr>
              <a:t> to the </a:t>
            </a:r>
            <a:r>
              <a:rPr b="1" lang="en" sz="2200">
                <a:latin typeface="Caveat"/>
                <a:ea typeface="Caveat"/>
                <a:cs typeface="Caveat"/>
                <a:sym typeface="Caveat"/>
              </a:rPr>
              <a:t>square</a:t>
            </a:r>
            <a:r>
              <a:rPr b="1" lang="en" sz="2200">
                <a:latin typeface="Caveat"/>
                <a:ea typeface="Caveat"/>
                <a:cs typeface="Caveat"/>
                <a:sym typeface="Caveat"/>
              </a:rPr>
              <a:t> of  magnitude of coefficients.</a:t>
            </a:r>
            <a:endParaRPr b="1" sz="22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175" y="2940600"/>
            <a:ext cx="4369975" cy="211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634775" y="186450"/>
            <a:ext cx="7688400" cy="8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Lasso Regression:-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852000" y="1467325"/>
            <a:ext cx="7589100" cy="32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Caveat"/>
                <a:ea typeface="Caveat"/>
                <a:cs typeface="Caveat"/>
                <a:sym typeface="Caveat"/>
              </a:rPr>
              <a:t>Lasso Regression or least shrinkage and selection operator, is also a modification of linear regression. In Lasso, the loss function is modified to the minimize the complexity of model by limiting the sum of absolutes value of model coefficients.</a:t>
            </a:r>
            <a:endParaRPr b="1" sz="25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