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aveat"/>
      <p:regular r:id="rId10"/>
      <p:bold r:id="rId11"/>
    </p:embeddedFon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font" Target="fonts/Caveat-bold.fntdata"/><Relationship Id="rId22" Type="http://schemas.openxmlformats.org/officeDocument/2006/relationships/font" Target="fonts/Merriweather-italic.fntdata"/><Relationship Id="rId10" Type="http://schemas.openxmlformats.org/officeDocument/2006/relationships/font" Target="fonts/Caveat-regular.fntdata"/><Relationship Id="rId21" Type="http://schemas.openxmlformats.org/officeDocument/2006/relationships/font" Target="fonts/Merriweather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872d3a45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872d3a45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872d3a45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872d3a45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872d3a45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872d3a45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Linear Regression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25500" y="3188100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aveat"/>
                <a:ea typeface="Caveat"/>
                <a:cs typeface="Caveat"/>
                <a:sym typeface="Caveat"/>
              </a:rPr>
              <a:t>i</a:t>
            </a:r>
            <a:r>
              <a:rPr b="1" lang="en">
                <a:solidFill>
                  <a:srgbClr val="980000"/>
                </a:solidFill>
                <a:latin typeface="Caveat"/>
                <a:ea typeface="Caveat"/>
                <a:cs typeface="Caveat"/>
                <a:sym typeface="Caveat"/>
              </a:rPr>
              <a:t>n Machine Learning-</a:t>
            </a:r>
            <a:endParaRPr b="1">
              <a:solidFill>
                <a:srgbClr val="98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Linear Regression:-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           </a:t>
            </a:r>
            <a:r>
              <a:rPr b="1" lang="en" sz="21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            Linear Regression is a Method of predicting Model accuracy in Machine Learning. </a:t>
            </a:r>
            <a:endParaRPr b="1" sz="21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veat"/>
              <a:buChar char="-"/>
            </a:pPr>
            <a:r>
              <a:rPr b="1" lang="en" sz="21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It allows us to understand the strength of relationship between variables.</a:t>
            </a:r>
            <a:endParaRPr b="1" sz="21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veat"/>
              <a:buChar char="-"/>
            </a:pPr>
            <a:r>
              <a:rPr b="1" lang="en" sz="21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It inform us that what predictor in a Model are statistically important or not.</a:t>
            </a:r>
            <a:endParaRPr b="1" sz="21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veat"/>
              <a:buChar char="-"/>
            </a:pPr>
            <a:r>
              <a:rPr b="1" lang="en" sz="21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It also give information about available coefficient.</a:t>
            </a:r>
            <a:endParaRPr b="1" sz="21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veat"/>
              <a:buChar char="●"/>
            </a:pPr>
            <a:r>
              <a:rPr b="1" lang="en" sz="21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Linear Regression basically two types are:-</a:t>
            </a:r>
            <a:endParaRPr b="1" sz="21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veat"/>
              <a:buChar char="-"/>
            </a:pPr>
            <a:r>
              <a:rPr b="1" lang="en" sz="21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Simple Linear Regression                 - Multiple Linear Regression</a:t>
            </a:r>
            <a:endParaRPr b="1" sz="21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Simple Linear Regression:-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                     </a:t>
            </a:r>
            <a:r>
              <a:rPr b="1" lang="en" sz="21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Simple Linear Regression is the one which contains only one variable (features) in dataset. It basically work on equation ( y= mx + c ). As you can see below the </a:t>
            </a:r>
            <a:r>
              <a:rPr b="1" lang="en" sz="21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explanation</a:t>
            </a:r>
            <a:r>
              <a:rPr b="1" lang="en" sz="21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 of it.</a:t>
            </a:r>
            <a:endParaRPr b="1" sz="21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200" y="2379054"/>
            <a:ext cx="2693175" cy="2622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944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Multiple Linear Regression:-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Multiple Linear Regression always contains different Variables (features) in dataset. Also it works on the basis of equation ( y = m1x1 + m2x2 + mnxn + c).</a:t>
            </a:r>
            <a:endParaRPr b="1" sz="21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500" y="2323875"/>
            <a:ext cx="4668800" cy="26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