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Caveat"/>
      <p:regular r:id="rId15"/>
      <p:bold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Cave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f4f377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af4f377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af4f377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af4f377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Logistic Regression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Logistic Regression:-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6600" y="1423525"/>
            <a:ext cx="82188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veat"/>
                <a:ea typeface="Caveat"/>
                <a:cs typeface="Caveat"/>
                <a:sym typeface="Caveat"/>
              </a:rPr>
              <a:t>                    </a:t>
            </a:r>
            <a:r>
              <a:rPr b="1" lang="en" sz="2400">
                <a:latin typeface="Caveat"/>
                <a:ea typeface="Caveat"/>
                <a:cs typeface="Caveat"/>
                <a:sym typeface="Caveat"/>
              </a:rPr>
              <a:t>Logistic Regression is a </a:t>
            </a:r>
            <a:r>
              <a:rPr b="1" lang="en" sz="2400">
                <a:latin typeface="Caveat"/>
                <a:ea typeface="Caveat"/>
                <a:cs typeface="Caveat"/>
                <a:sym typeface="Caveat"/>
              </a:rPr>
              <a:t>algorithm</a:t>
            </a:r>
            <a:r>
              <a:rPr b="1" lang="en" sz="2400">
                <a:latin typeface="Caveat"/>
                <a:ea typeface="Caveat"/>
                <a:cs typeface="Caveat"/>
                <a:sym typeface="Caveat"/>
              </a:rPr>
              <a:t> which classify the dataset according to available class.</a:t>
            </a:r>
            <a:endParaRPr b="1" sz="2400">
              <a:latin typeface="Caveat"/>
              <a:ea typeface="Caveat"/>
              <a:cs typeface="Caveat"/>
              <a:sym typeface="Cave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veat"/>
              <a:buChar char="-"/>
            </a:pPr>
            <a:r>
              <a:rPr b="1" lang="en" sz="2400">
                <a:latin typeface="Caveat"/>
                <a:ea typeface="Caveat"/>
                <a:cs typeface="Caveat"/>
                <a:sym typeface="Caveat"/>
              </a:rPr>
              <a:t>It calculates probability of  belonging to particular class.</a:t>
            </a:r>
            <a:endParaRPr b="1" sz="2400">
              <a:latin typeface="Caveat"/>
              <a:ea typeface="Caveat"/>
              <a:cs typeface="Caveat"/>
              <a:sym typeface="Cave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veat"/>
              <a:buChar char="-"/>
            </a:pPr>
            <a:r>
              <a:rPr b="1" lang="en" sz="2400">
                <a:latin typeface="Caveat"/>
                <a:ea typeface="Caveat"/>
                <a:cs typeface="Caveat"/>
                <a:sym typeface="Caveat"/>
              </a:rPr>
              <a:t>If p &lt; 50 = 1</a:t>
            </a:r>
            <a:endParaRPr b="1" sz="2400">
              <a:latin typeface="Caveat"/>
              <a:ea typeface="Caveat"/>
              <a:cs typeface="Caveat"/>
              <a:sym typeface="Cave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veat"/>
              <a:buChar char="-"/>
            </a:pPr>
            <a:r>
              <a:rPr b="1" lang="en" sz="2400">
                <a:latin typeface="Caveat"/>
                <a:ea typeface="Caveat"/>
                <a:cs typeface="Caveat"/>
                <a:sym typeface="Caveat"/>
              </a:rPr>
              <a:t>If p &gt; 50 = 0</a:t>
            </a:r>
            <a:endParaRPr b="1" sz="24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600" y="2782150"/>
            <a:ext cx="4135811" cy="22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29750" y="523750"/>
            <a:ext cx="8178600" cy="4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veat"/>
                <a:ea typeface="Caveat"/>
                <a:cs typeface="Caveat"/>
                <a:sym typeface="Caveat"/>
              </a:rPr>
              <a:t>               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Logistic Regression takes features and labels in 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training data. Then fit a linear model. and then instead of giving result it gives Logistic of result.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-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It always predict the value either in 0 and 1 on the basis of sigmoid.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veat"/>
              <a:buChar char="●"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The difference between linear and logistic regression is that linear regression helps to solve regression problems where logistic regression is used to handle classification problems.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