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66" r:id="rId4"/>
    <p:sldId id="267" r:id="rId5"/>
    <p:sldId id="268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88" y="2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9B05F92-04BC-424A-B00F-7B7BB6CEF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2CC43DA-E497-4434-A518-F85E920EC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20E6261-FFDE-470B-B205-5D40EDBC1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E795-C102-421B-9570-402CB385BC70}" type="datetimeFigureOut">
              <a:rPr lang="nb-NO" smtClean="0"/>
              <a:t>25.10.2021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BFE066D-DA27-4665-B6D6-3BF5A92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4DA1EEC-E5F0-495A-8A16-943A92BCC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B87B-B76A-476F-8022-05C870871ED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38045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2BA305C-E412-440C-BAD8-F46F4A5CA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A615932F-D376-4981-9179-4D98D4175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7517885-5C4A-447B-8529-C15DC861C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E795-C102-421B-9570-402CB385BC70}" type="datetimeFigureOut">
              <a:rPr lang="nb-NO" smtClean="0"/>
              <a:t>25.10.2021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1C12A0A-287D-49A9-B8B8-AE3C4FA04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0C8790E-F274-4734-AC23-425F37568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B87B-B76A-476F-8022-05C870871ED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08117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6EA0C047-2A68-46AF-8388-EAF54F4B7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B3D553E8-0010-4957-B5BE-25CD1D366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0D462B2-4D0B-47DA-A917-54E6C26D9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E795-C102-421B-9570-402CB385BC70}" type="datetimeFigureOut">
              <a:rPr lang="nb-NO" smtClean="0"/>
              <a:t>25.10.2021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788FD00-5B61-417E-A9D8-1754768CE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DFC327B-DB35-4B96-A5CD-1BA90AB99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B87B-B76A-476F-8022-05C870871ED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90162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781AD6A-917D-4144-A361-172DD0497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770194D-466D-48E8-AE6A-F881F2DCE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AD6DC73-D17B-4CB3-B41E-D547B4037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E795-C102-421B-9570-402CB385BC70}" type="datetimeFigureOut">
              <a:rPr lang="nb-NO" smtClean="0"/>
              <a:t>25.10.2021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29E24C9-AE19-4E26-B634-43E979FFC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7229D6F-2180-4B30-8B2F-2A143A999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B87B-B76A-476F-8022-05C870871ED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94539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96F48C5-C12A-4D95-86AB-BCEAB5040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DBE1F984-1211-4E6D-BD37-BF9735379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03ECE5D-23CA-40AC-AC17-BEBCAB929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E795-C102-421B-9570-402CB385BC70}" type="datetimeFigureOut">
              <a:rPr lang="nb-NO" smtClean="0"/>
              <a:t>25.10.2021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B071D80-B740-4D1B-A6BD-8B4B3624B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FB890BB-BBAD-4809-AE52-20C1A9BD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B87B-B76A-476F-8022-05C870871ED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2131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76DD1D1-ABF9-4F6D-AB18-E06B0822E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7027BF5-7B29-4A9D-AB52-3C6344AF9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DA337FD0-2BE8-4AFD-97CA-56084BE93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DC8090B-93FC-405B-AD6C-180EC14C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E795-C102-421B-9570-402CB385BC70}" type="datetimeFigureOut">
              <a:rPr lang="nb-NO" smtClean="0"/>
              <a:t>25.10.2021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0BFF5A1C-78F5-4ABF-9B47-92B53D253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F23F176-A5D5-4191-8D34-6E177F8B0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B87B-B76A-476F-8022-05C870871ED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94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CDA129D-5F71-4A77-A8CA-B7511161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2CFF9CB-C401-4F93-8EEB-641069BD5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BCD31130-B4FA-482A-974E-E5B13F46E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693C1111-CCF6-4364-AF4F-4D43EF737A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AE04A94C-86CF-446D-BC58-1FB8D04B51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4087BA35-4F21-41EE-9284-B11E8F67C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E795-C102-421B-9570-402CB385BC70}" type="datetimeFigureOut">
              <a:rPr lang="nb-NO" smtClean="0"/>
              <a:t>25.10.2021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F0E4E325-3423-40CB-AA4B-5AC7CA451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EABC8500-E34B-4703-AE4E-B91C4379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B87B-B76A-476F-8022-05C870871ED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77314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C1CB8C5-9237-4AAA-A52A-6AEC27CC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6D14C7CB-F36D-41AA-92D6-19A1ACE01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E795-C102-421B-9570-402CB385BC70}" type="datetimeFigureOut">
              <a:rPr lang="nb-NO" smtClean="0"/>
              <a:t>25.10.2021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71F2BA97-11F2-4855-A5C5-C680B2D48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2F861EE4-C5DC-47BC-817B-ED411DDF6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B87B-B76A-476F-8022-05C870871ED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8978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9307C5C1-ACB9-4372-957F-4997307C8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E795-C102-421B-9570-402CB385BC70}" type="datetimeFigureOut">
              <a:rPr lang="nb-NO" smtClean="0"/>
              <a:t>25.10.2021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4D409271-48F4-4525-841D-6D433C6C6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00590DC0-E561-49C0-9D58-D98927FBD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B87B-B76A-476F-8022-05C870871ED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4328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3839241-5A17-4A44-872A-3B020C13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2444DBD-D666-4974-B057-1E49D5D66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5847122D-20BD-45ED-AA8C-8CAD61E09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7A80778-390E-4451-86A7-619C071BC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E795-C102-421B-9570-402CB385BC70}" type="datetimeFigureOut">
              <a:rPr lang="nb-NO" smtClean="0"/>
              <a:t>25.10.2021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CFDC9BC2-E97C-46B7-B613-766122A35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F53A38A6-357B-4A95-BF17-E2584F51B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B87B-B76A-476F-8022-05C870871ED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39443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A1F471B-58FA-4465-9392-DD24040C9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DFFF541B-81C0-40A6-99D0-D4B47223DD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EEF5FC79-A71F-4810-A9D3-2DBBF1A5A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33E8AF7-C03E-4227-AC4B-33BA7368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E795-C102-421B-9570-402CB385BC70}" type="datetimeFigureOut">
              <a:rPr lang="nb-NO" smtClean="0"/>
              <a:t>25.10.2021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7A46D87-0945-4335-8DB8-CFB60346A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7EA3AB0-DC6C-48ED-94A5-F26ABBECD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B87B-B76A-476F-8022-05C870871ED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9585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A8FB7471-A886-41F3-9A31-02AABBFB0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F3FBE24-4791-4E81-A54C-AB9643BA8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19FBACF-4BA9-4DBD-9041-A6E2F361FF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AE795-C102-421B-9570-402CB385BC70}" type="datetimeFigureOut">
              <a:rPr lang="nb-NO" smtClean="0"/>
              <a:t>25.10.2021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62C9222-EC6A-4709-B2B4-15E744F529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D7DBC99-EDD9-4E69-AC99-9D2CE520C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BB87B-B76A-476F-8022-05C870871ED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1460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5B3AB6B4-83DE-409B-80DC-CFC9E0A6C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471487"/>
            <a:ext cx="996315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238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0493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4207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4612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0704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Sylinder 3">
            <a:extLst>
              <a:ext uri="{FF2B5EF4-FFF2-40B4-BE49-F238E27FC236}">
                <a16:creationId xmlns:a16="http://schemas.microsoft.com/office/drawing/2014/main" id="{0B8D9C4D-48EA-4AB2-B455-66084A9897EF}"/>
              </a:ext>
            </a:extLst>
          </p:cNvPr>
          <p:cNvSpPr txBox="1"/>
          <p:nvPr/>
        </p:nvSpPr>
        <p:spPr>
          <a:xfrm>
            <a:off x="573579" y="489008"/>
            <a:ext cx="3034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dirty="0" err="1"/>
              <a:t>Encapsulation</a:t>
            </a:r>
            <a:endParaRPr lang="nb-NO" sz="3200" dirty="0"/>
          </a:p>
        </p:txBody>
      </p:sp>
    </p:spTree>
    <p:extLst>
      <p:ext uri="{BB962C8B-B14F-4D97-AF65-F5344CB8AC3E}">
        <p14:creationId xmlns:p14="http://schemas.microsoft.com/office/powerpoint/2010/main" val="3513513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Sylinder 3">
            <a:extLst>
              <a:ext uri="{FF2B5EF4-FFF2-40B4-BE49-F238E27FC236}">
                <a16:creationId xmlns:a16="http://schemas.microsoft.com/office/drawing/2014/main" id="{0B8D9C4D-48EA-4AB2-B455-66084A9897EF}"/>
              </a:ext>
            </a:extLst>
          </p:cNvPr>
          <p:cNvSpPr txBox="1"/>
          <p:nvPr/>
        </p:nvSpPr>
        <p:spPr>
          <a:xfrm>
            <a:off x="573579" y="489008"/>
            <a:ext cx="3034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dirty="0" err="1"/>
              <a:t>Abstraction</a:t>
            </a:r>
            <a:endParaRPr lang="nb-NO" sz="3200" dirty="0"/>
          </a:p>
        </p:txBody>
      </p:sp>
    </p:spTree>
    <p:extLst>
      <p:ext uri="{BB962C8B-B14F-4D97-AF65-F5344CB8AC3E}">
        <p14:creationId xmlns:p14="http://schemas.microsoft.com/office/powerpoint/2010/main" val="4264426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Sylinder 3">
            <a:extLst>
              <a:ext uri="{FF2B5EF4-FFF2-40B4-BE49-F238E27FC236}">
                <a16:creationId xmlns:a16="http://schemas.microsoft.com/office/drawing/2014/main" id="{0B8D9C4D-48EA-4AB2-B455-66084A9897EF}"/>
              </a:ext>
            </a:extLst>
          </p:cNvPr>
          <p:cNvSpPr txBox="1"/>
          <p:nvPr/>
        </p:nvSpPr>
        <p:spPr>
          <a:xfrm>
            <a:off x="573579" y="489008"/>
            <a:ext cx="3034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dirty="0" err="1"/>
              <a:t>Inheritance</a:t>
            </a:r>
            <a:endParaRPr lang="nb-NO" sz="3200" dirty="0"/>
          </a:p>
        </p:txBody>
      </p:sp>
    </p:spTree>
    <p:extLst>
      <p:ext uri="{BB962C8B-B14F-4D97-AF65-F5344CB8AC3E}">
        <p14:creationId xmlns:p14="http://schemas.microsoft.com/office/powerpoint/2010/main" val="215719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Sylinder 3">
            <a:extLst>
              <a:ext uri="{FF2B5EF4-FFF2-40B4-BE49-F238E27FC236}">
                <a16:creationId xmlns:a16="http://schemas.microsoft.com/office/drawing/2014/main" id="{0B8D9C4D-48EA-4AB2-B455-66084A9897EF}"/>
              </a:ext>
            </a:extLst>
          </p:cNvPr>
          <p:cNvSpPr txBox="1"/>
          <p:nvPr/>
        </p:nvSpPr>
        <p:spPr>
          <a:xfrm>
            <a:off x="573579" y="489008"/>
            <a:ext cx="3034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dirty="0" err="1"/>
              <a:t>Polymorphism</a:t>
            </a:r>
            <a:endParaRPr lang="nb-NO" sz="3200" dirty="0"/>
          </a:p>
        </p:txBody>
      </p:sp>
    </p:spTree>
    <p:extLst>
      <p:ext uri="{BB962C8B-B14F-4D97-AF65-F5344CB8AC3E}">
        <p14:creationId xmlns:p14="http://schemas.microsoft.com/office/powerpoint/2010/main" val="3512377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nteraction within MVC pattern The Model component correlates with all... |  Download Scientific Diagram">
            <a:extLst>
              <a:ext uri="{FF2B5EF4-FFF2-40B4-BE49-F238E27FC236}">
                <a16:creationId xmlns:a16="http://schemas.microsoft.com/office/drawing/2014/main" id="{AF6D249E-5483-47D9-BF0B-D293B8E83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50" y="1700213"/>
            <a:ext cx="5676900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Sylinder 2">
            <a:extLst>
              <a:ext uri="{FF2B5EF4-FFF2-40B4-BE49-F238E27FC236}">
                <a16:creationId xmlns:a16="http://schemas.microsoft.com/office/drawing/2014/main" id="{2126615A-C373-4CD6-A175-2DF2508FBF1B}"/>
              </a:ext>
            </a:extLst>
          </p:cNvPr>
          <p:cNvSpPr txBox="1"/>
          <p:nvPr/>
        </p:nvSpPr>
        <p:spPr>
          <a:xfrm>
            <a:off x="573579" y="489008"/>
            <a:ext cx="3034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dirty="0"/>
              <a:t>MVC </a:t>
            </a:r>
            <a:r>
              <a:rPr lang="nb-NO" sz="3200" dirty="0" err="1"/>
              <a:t>framework</a:t>
            </a:r>
            <a:endParaRPr lang="nb-NO" sz="3200" dirty="0"/>
          </a:p>
        </p:txBody>
      </p:sp>
    </p:spTree>
    <p:extLst>
      <p:ext uri="{BB962C8B-B14F-4D97-AF65-F5344CB8AC3E}">
        <p14:creationId xmlns:p14="http://schemas.microsoft.com/office/powerpoint/2010/main" val="3082518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5899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8363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4265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6</Words>
  <Application>Microsoft Office PowerPoint</Application>
  <PresentationFormat>Widescreen</PresentationFormat>
  <Paragraphs>5</Paragraphs>
  <Slides>13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Office-tema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Pettersen Bård Inge Austigard</dc:creator>
  <cp:lastModifiedBy>Pettersen Bård Inge Austigard</cp:lastModifiedBy>
  <cp:revision>4</cp:revision>
  <dcterms:created xsi:type="dcterms:W3CDTF">2021-10-25T08:32:15Z</dcterms:created>
  <dcterms:modified xsi:type="dcterms:W3CDTF">2021-10-25T09:52:07Z</dcterms:modified>
</cp:coreProperties>
</file>